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72" r:id="rId4"/>
    <p:sldMasterId id="2147483684" r:id="rId5"/>
    <p:sldMasterId id="2147483697" r:id="rId6"/>
  </p:sldMasterIdLst>
  <p:notesMasterIdLst>
    <p:notesMasterId r:id="rId13"/>
  </p:notesMasterIdLst>
  <p:handoutMasterIdLst>
    <p:handoutMasterId r:id="rId42"/>
  </p:handoutMasterIdLst>
  <p:sldIdLst>
    <p:sldId id="396" r:id="rId7"/>
    <p:sldId id="823" r:id="rId8"/>
    <p:sldId id="438" r:id="rId9"/>
    <p:sldId id="740" r:id="rId10"/>
    <p:sldId id="741" r:id="rId11"/>
    <p:sldId id="742" r:id="rId12"/>
    <p:sldId id="824" r:id="rId14"/>
    <p:sldId id="771" r:id="rId15"/>
    <p:sldId id="269" r:id="rId16"/>
    <p:sldId id="643" r:id="rId17"/>
    <p:sldId id="272" r:id="rId18"/>
    <p:sldId id="645" r:id="rId19"/>
    <p:sldId id="509" r:id="rId20"/>
    <p:sldId id="674" r:id="rId21"/>
    <p:sldId id="675" r:id="rId22"/>
    <p:sldId id="792" r:id="rId23"/>
    <p:sldId id="743" r:id="rId24"/>
    <p:sldId id="746" r:id="rId25"/>
    <p:sldId id="745" r:id="rId26"/>
    <p:sldId id="773" r:id="rId27"/>
    <p:sldId id="774" r:id="rId28"/>
    <p:sldId id="805" r:id="rId29"/>
    <p:sldId id="806" r:id="rId30"/>
    <p:sldId id="772" r:id="rId31"/>
    <p:sldId id="777" r:id="rId32"/>
    <p:sldId id="778" r:id="rId33"/>
    <p:sldId id="779" r:id="rId34"/>
    <p:sldId id="814" r:id="rId35"/>
    <p:sldId id="815" r:id="rId36"/>
    <p:sldId id="816" r:id="rId37"/>
    <p:sldId id="817" r:id="rId38"/>
    <p:sldId id="820" r:id="rId39"/>
    <p:sldId id="821" r:id="rId40"/>
    <p:sldId id="769" r:id="rId41"/>
  </p:sldIdLst>
  <p:sldSz cx="9144000" cy="5143500" type="screen16x9"/>
  <p:notesSz cx="6858000" cy="9144000"/>
  <p:defaultTextStyle>
    <a:defPPr>
      <a:defRPr lang="en-US"/>
    </a:defPPr>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600" b="1" i="0" u="none" kern="1200" baseline="0">
        <a:solidFill>
          <a:srgbClr val="000000"/>
        </a:solidFill>
        <a:latin typeface="Calibri" panose="020F0502020204030204" pitchFamily="34" charset="0"/>
        <a:ea typeface="+mn-ea"/>
        <a:cs typeface="+mn-cs"/>
        <a:sym typeface="Calibri" panose="020F0502020204030204" pitchFamily="34" charset="0"/>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sz="1600" b="1" i="0" u="none" kern="1200" baseline="0">
        <a:solidFill>
          <a:srgbClr val="000000"/>
        </a:solidFill>
        <a:latin typeface="Calibri" panose="020F0502020204030204" pitchFamily="34" charset="0"/>
        <a:ea typeface="+mn-ea"/>
        <a:cs typeface="+mn-cs"/>
        <a:sym typeface="Calibri" panose="020F0502020204030204" pitchFamily="34" charset="0"/>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sz="1600" b="1" i="0" u="none" kern="1200" baseline="0">
        <a:solidFill>
          <a:srgbClr val="000000"/>
        </a:solidFill>
        <a:latin typeface="Calibri" panose="020F0502020204030204" pitchFamily="34" charset="0"/>
        <a:ea typeface="+mn-ea"/>
        <a:cs typeface="+mn-cs"/>
        <a:sym typeface="Calibri" panose="020F0502020204030204" pitchFamily="34" charset="0"/>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sz="1600" b="1" i="0" u="none" kern="1200" baseline="0">
        <a:solidFill>
          <a:srgbClr val="000000"/>
        </a:solidFill>
        <a:latin typeface="Calibri" panose="020F0502020204030204" pitchFamily="34" charset="0"/>
        <a:ea typeface="+mn-ea"/>
        <a:cs typeface="+mn-cs"/>
        <a:sym typeface="Calibri" panose="020F0502020204030204" pitchFamily="34" charset="0"/>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sz="1600" b="1" i="0" u="none" kern="1200" baseline="0">
        <a:solidFill>
          <a:srgbClr val="000000"/>
        </a:solidFill>
        <a:latin typeface="Calibri" panose="020F0502020204030204" pitchFamily="34" charset="0"/>
        <a:ea typeface="+mn-ea"/>
        <a:cs typeface="+mn-cs"/>
        <a:sym typeface="Calibri" panose="020F0502020204030204" pitchFamily="34" charset="0"/>
      </a:defRPr>
    </a:lvl5pPr>
    <a:lvl6pPr marL="2286000" lvl="5" indent="0" algn="l" defTabSz="914400" rtl="0" eaLnBrk="1" fontAlgn="base" latinLnBrk="0" hangingPunct="1">
      <a:lnSpc>
        <a:spcPct val="100000"/>
      </a:lnSpc>
      <a:spcBef>
        <a:spcPct val="0"/>
      </a:spcBef>
      <a:spcAft>
        <a:spcPct val="0"/>
      </a:spcAft>
      <a:buFont typeface="Arial" panose="020B0604020202020204" pitchFamily="34" charset="0"/>
      <a:buNone/>
      <a:defRPr sz="1600" b="1" i="0" u="none" kern="1200" baseline="0">
        <a:solidFill>
          <a:srgbClr val="000000"/>
        </a:solidFill>
        <a:latin typeface="Calibri" panose="020F0502020204030204" pitchFamily="34" charset="0"/>
        <a:ea typeface="+mn-ea"/>
        <a:cs typeface="+mn-cs"/>
        <a:sym typeface="Calibri" panose="020F0502020204030204" pitchFamily="34" charset="0"/>
      </a:defRPr>
    </a:lvl6pPr>
    <a:lvl7pPr marL="2743200" lvl="6" indent="0" algn="l" defTabSz="914400" rtl="0" eaLnBrk="1" fontAlgn="base" latinLnBrk="0" hangingPunct="1">
      <a:lnSpc>
        <a:spcPct val="100000"/>
      </a:lnSpc>
      <a:spcBef>
        <a:spcPct val="0"/>
      </a:spcBef>
      <a:spcAft>
        <a:spcPct val="0"/>
      </a:spcAft>
      <a:buFont typeface="Arial" panose="020B0604020202020204" pitchFamily="34" charset="0"/>
      <a:buNone/>
      <a:defRPr sz="1600" b="1" i="0" u="none" kern="1200" baseline="0">
        <a:solidFill>
          <a:srgbClr val="000000"/>
        </a:solidFill>
        <a:latin typeface="Calibri" panose="020F0502020204030204" pitchFamily="34" charset="0"/>
        <a:ea typeface="+mn-ea"/>
        <a:cs typeface="+mn-cs"/>
        <a:sym typeface="Calibri" panose="020F0502020204030204" pitchFamily="34" charset="0"/>
      </a:defRPr>
    </a:lvl7pPr>
    <a:lvl8pPr marL="3200400" lvl="7" indent="0" algn="l" defTabSz="914400" rtl="0" eaLnBrk="1" fontAlgn="base" latinLnBrk="0" hangingPunct="1">
      <a:lnSpc>
        <a:spcPct val="100000"/>
      </a:lnSpc>
      <a:spcBef>
        <a:spcPct val="0"/>
      </a:spcBef>
      <a:spcAft>
        <a:spcPct val="0"/>
      </a:spcAft>
      <a:buFont typeface="Arial" panose="020B0604020202020204" pitchFamily="34" charset="0"/>
      <a:buNone/>
      <a:defRPr sz="1600" b="1" i="0" u="none" kern="1200" baseline="0">
        <a:solidFill>
          <a:srgbClr val="000000"/>
        </a:solidFill>
        <a:latin typeface="Calibri" panose="020F0502020204030204" pitchFamily="34" charset="0"/>
        <a:ea typeface="+mn-ea"/>
        <a:cs typeface="+mn-cs"/>
        <a:sym typeface="Calibri" panose="020F0502020204030204" pitchFamily="34" charset="0"/>
      </a:defRPr>
    </a:lvl8pPr>
    <a:lvl9pPr marL="3657600" lvl="8" indent="0" algn="l" defTabSz="914400" rtl="0" eaLnBrk="1" fontAlgn="base" latinLnBrk="0" hangingPunct="1">
      <a:lnSpc>
        <a:spcPct val="100000"/>
      </a:lnSpc>
      <a:spcBef>
        <a:spcPct val="0"/>
      </a:spcBef>
      <a:spcAft>
        <a:spcPct val="0"/>
      </a:spcAft>
      <a:buFont typeface="Arial" panose="020B0604020202020204" pitchFamily="34" charset="0"/>
      <a:buNone/>
      <a:defRPr sz="1600" b="1" i="0" u="none" kern="1200" baseline="0">
        <a:solidFill>
          <a:srgbClr val="000000"/>
        </a:solidFill>
        <a:latin typeface="Calibri" panose="020F0502020204030204" pitchFamily="34" charset="0"/>
        <a:ea typeface="+mn-ea"/>
        <a:cs typeface="+mn-cs"/>
        <a:sym typeface="Calibri" panose="020F0502020204030204"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2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112" d="100"/>
          <a:sy n="112" d="100"/>
        </p:scale>
        <p:origin x="-744" y="-78"/>
      </p:cViewPr>
      <p:guideLst>
        <p:guide orient="horz" pos="1620"/>
        <p:guide pos="2902"/>
      </p:guideLst>
    </p:cSldViewPr>
  </p:slideViewPr>
  <p:notesTextViewPr>
    <p:cViewPr>
      <p:scale>
        <a:sx n="100" d="100"/>
        <a:sy n="100" d="100"/>
      </p:scale>
      <p:origin x="0" y="0"/>
    </p:cViewPr>
  </p:notesTextViewPr>
  <p:gridSpacing cx="45003" cy="45003"/>
</p:viewPr>
</file>

<file path=ppt/_rels/presentation.xml.rels><?xml version="1.0" encoding="UTF-8" standalone="yes"?>
<Relationships xmlns="http://schemas.openxmlformats.org/package/2006/relationships"><Relationship Id="rId9" Type="http://schemas.openxmlformats.org/officeDocument/2006/relationships/slide" Target="slides/slide3.xml"/><Relationship Id="rId8" Type="http://schemas.openxmlformats.org/officeDocument/2006/relationships/slide" Target="slides/slide2.xml"/><Relationship Id="rId7" Type="http://schemas.openxmlformats.org/officeDocument/2006/relationships/slide" Target="slides/slide1.xml"/><Relationship Id="rId6" Type="http://schemas.openxmlformats.org/officeDocument/2006/relationships/slideMaster" Target="slideMasters/slideMaster5.xml"/><Relationship Id="rId5" Type="http://schemas.openxmlformats.org/officeDocument/2006/relationships/slideMaster" Target="slideMasters/slideMaster4.xml"/><Relationship Id="rId45" Type="http://schemas.openxmlformats.org/officeDocument/2006/relationships/tableStyles" Target="tableStyles.xml"/><Relationship Id="rId44" Type="http://schemas.openxmlformats.org/officeDocument/2006/relationships/viewProps" Target="viewProps.xml"/><Relationship Id="rId43" Type="http://schemas.openxmlformats.org/officeDocument/2006/relationships/presProps" Target="presProps.xml"/><Relationship Id="rId42" Type="http://schemas.openxmlformats.org/officeDocument/2006/relationships/handoutMaster" Target="handoutMasters/handoutMaster1.xml"/><Relationship Id="rId41" Type="http://schemas.openxmlformats.org/officeDocument/2006/relationships/slide" Target="slides/slide34.xml"/><Relationship Id="rId40" Type="http://schemas.openxmlformats.org/officeDocument/2006/relationships/slide" Target="slides/slide33.xml"/><Relationship Id="rId4" Type="http://schemas.openxmlformats.org/officeDocument/2006/relationships/slideMaster" Target="slideMasters/slideMaster3.xml"/><Relationship Id="rId39" Type="http://schemas.openxmlformats.org/officeDocument/2006/relationships/slide" Target="slides/slide32.xml"/><Relationship Id="rId38" Type="http://schemas.openxmlformats.org/officeDocument/2006/relationships/slide" Target="slides/slide31.xml"/><Relationship Id="rId37" Type="http://schemas.openxmlformats.org/officeDocument/2006/relationships/slide" Target="slides/slide30.xml"/><Relationship Id="rId36" Type="http://schemas.openxmlformats.org/officeDocument/2006/relationships/slide" Target="slides/slide29.xml"/><Relationship Id="rId35" Type="http://schemas.openxmlformats.org/officeDocument/2006/relationships/slide" Target="slides/slide28.xml"/><Relationship Id="rId34" Type="http://schemas.openxmlformats.org/officeDocument/2006/relationships/slide" Target="slides/slide27.xml"/><Relationship Id="rId33" Type="http://schemas.openxmlformats.org/officeDocument/2006/relationships/slide" Target="slides/slide26.xml"/><Relationship Id="rId32" Type="http://schemas.openxmlformats.org/officeDocument/2006/relationships/slide" Target="slides/slide25.xml"/><Relationship Id="rId31" Type="http://schemas.openxmlformats.org/officeDocument/2006/relationships/slide" Target="slides/slide24.xml"/><Relationship Id="rId30" Type="http://schemas.openxmlformats.org/officeDocument/2006/relationships/slide" Target="slides/slide23.xml"/><Relationship Id="rId3" Type="http://schemas.openxmlformats.org/officeDocument/2006/relationships/slideMaster" Target="slideMasters/slideMaster2.xml"/><Relationship Id="rId29" Type="http://schemas.openxmlformats.org/officeDocument/2006/relationships/slide" Target="slides/slide22.xml"/><Relationship Id="rId28" Type="http://schemas.openxmlformats.org/officeDocument/2006/relationships/slide" Target="slides/slide21.xml"/><Relationship Id="rId27" Type="http://schemas.openxmlformats.org/officeDocument/2006/relationships/slide" Target="slides/slide20.xml"/><Relationship Id="rId26" Type="http://schemas.openxmlformats.org/officeDocument/2006/relationships/slide" Target="slides/slide19.xml"/><Relationship Id="rId25" Type="http://schemas.openxmlformats.org/officeDocument/2006/relationships/slide" Target="slides/slide18.xml"/><Relationship Id="rId24" Type="http://schemas.openxmlformats.org/officeDocument/2006/relationships/slide" Target="slides/slide17.xml"/><Relationship Id="rId23" Type="http://schemas.openxmlformats.org/officeDocument/2006/relationships/slide" Target="slides/slide16.xml"/><Relationship Id="rId22" Type="http://schemas.openxmlformats.org/officeDocument/2006/relationships/slide" Target="slides/slide15.xml"/><Relationship Id="rId21" Type="http://schemas.openxmlformats.org/officeDocument/2006/relationships/slide" Target="slides/slide14.xml"/><Relationship Id="rId20" Type="http://schemas.openxmlformats.org/officeDocument/2006/relationships/slide" Target="slides/slide13.xml"/><Relationship Id="rId2" Type="http://schemas.openxmlformats.org/officeDocument/2006/relationships/theme" Target="theme/theme1.xml"/><Relationship Id="rId19" Type="http://schemas.openxmlformats.org/officeDocument/2006/relationships/slide" Target="slides/slide12.xml"/><Relationship Id="rId18" Type="http://schemas.openxmlformats.org/officeDocument/2006/relationships/slide" Target="slides/slide11.xml"/><Relationship Id="rId17" Type="http://schemas.openxmlformats.org/officeDocument/2006/relationships/slide" Target="slides/slide10.xml"/><Relationship Id="rId16" Type="http://schemas.openxmlformats.org/officeDocument/2006/relationships/slide" Target="slides/slide9.xml"/><Relationship Id="rId15" Type="http://schemas.openxmlformats.org/officeDocument/2006/relationships/slide" Target="slides/slide8.xml"/><Relationship Id="rId14" Type="http://schemas.openxmlformats.org/officeDocument/2006/relationships/slide" Target="slides/slide7.xml"/><Relationship Id="rId13" Type="http://schemas.openxmlformats.org/officeDocument/2006/relationships/notesMaster" Target="notesMasters/notesMaster1.xml"/><Relationship Id="rId12" Type="http://schemas.openxmlformats.org/officeDocument/2006/relationships/slide" Target="slides/slide6.xml"/><Relationship Id="rId11" Type="http://schemas.openxmlformats.org/officeDocument/2006/relationships/slide" Target="slides/slide5.xml"/><Relationship Id="rId10" Type="http://schemas.openxmlformats.org/officeDocument/2006/relationships/slide" Target="slides/slide4.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lstStyle>
            <a:lvl1pPr>
              <a:defRPr sz="1200">
                <a:ea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1"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Calibri" panose="020F0502020204030204" pitchFamily="34" charset="0"/>
            </a:endParaRPr>
          </a:p>
        </p:txBody>
      </p:sp>
      <p:sp>
        <p:nvSpPr>
          <p:cNvPr id="3" name="日期占位符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lstStyle>
            <a:lvl1pPr algn="r">
              <a:defRPr sz="1200">
                <a:ea typeface="宋体" panose="02010600030101010101" pitchFamily="2" charset="-122"/>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1"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Calibri" panose="020F0502020204030204" pitchFamily="34" charset="0"/>
            </a:endParaRPr>
          </a:p>
        </p:txBody>
      </p:sp>
      <p:sp>
        <p:nvSpPr>
          <p:cNvPr id="4" name="页脚占位符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lstStyle>
            <a:lvl1pPr>
              <a:defRPr sz="1200">
                <a:ea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1"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Calibri" panose="020F0502020204030204" pitchFamily="34" charset="0"/>
            </a:endParaRPr>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lstStyle>
            <a:lvl1pPr algn="r">
              <a:defRPr sz="1200" noProof="1" dirty="0">
                <a:cs typeface="+mn-ea"/>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31ED741C-4E6E-4FEB-B7E4-18BC73E8C730}" type="slidenum">
              <a:rPr kumimoji="0" lang="zh-CN" altLang="en-US" sz="1200" b="1" i="0" u="none" strike="noStrike" kern="1200" cap="none" spc="0" normalizeH="0" baseline="0" noProof="1" dirty="0">
                <a:ln>
                  <a:noFill/>
                </a:ln>
                <a:solidFill>
                  <a:srgbClr val="000000"/>
                </a:solidFill>
                <a:effectLst/>
                <a:uLnTx/>
                <a:uFillTx/>
                <a:latin typeface="Calibri" panose="020F0502020204030204" pitchFamily="34" charset="0"/>
                <a:ea typeface="+mn-ea"/>
                <a:cs typeface="+mn-ea"/>
                <a:sym typeface="Calibri" panose="020F0502020204030204" pitchFamily="34" charset="0"/>
              </a:rPr>
            </a:fld>
            <a:endParaRPr kumimoji="0" lang="zh-CN" altLang="en-US" sz="1200" b="1" i="0" u="none" strike="noStrike" kern="1200" cap="none" spc="0" normalizeH="0" baseline="0" noProof="1">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幻灯片图像占位符 6144"/>
          <p:cNvSpPr>
            <a:spLocks noGrp="1" noRot="1" noChangeAspect="1"/>
          </p:cNvSpPr>
          <p:nvPr>
            <p:ph type="sldImg"/>
          </p:nvPr>
        </p:nvSpPr>
        <p:spPr>
          <a:xfrm>
            <a:off x="1143000" y="685800"/>
            <a:ext cx="4572000" cy="3429000"/>
          </a:xfrm>
          <a:prstGeom prst="rect">
            <a:avLst/>
          </a:prstGeom>
          <a:noFill/>
          <a:ln w="9525">
            <a:noFill/>
          </a:ln>
        </p:spPr>
      </p:sp>
      <p:sp>
        <p:nvSpPr>
          <p:cNvPr id="7171" name="文本占位符 6145"/>
          <p:cNvSpPr>
            <a:spLocks noGrp="1" noChangeArrowheads="1"/>
          </p:cNvSpPr>
          <p:nvPr>
            <p:ph type="body" sz="quarter" idx="4294967295"/>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r>
              <a:rPr kumimoji="0" lang="en-US" altLang="zh-CN" sz="12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t>Click to edit Master text styles</a:t>
            </a:r>
            <a:endParaRPr kumimoji="0" lang="en-US" altLang="zh-CN" sz="12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a:p>
            <a:pPr marL="0" marR="0" lvl="1" indent="228600" algn="l" defTabSz="914400" rtl="0" eaLnBrk="0" fontAlgn="base" latinLnBrk="0" hangingPunct="0">
              <a:lnSpc>
                <a:spcPct val="100000"/>
              </a:lnSpc>
              <a:spcBef>
                <a:spcPct val="0"/>
              </a:spcBef>
              <a:spcAft>
                <a:spcPct val="0"/>
              </a:spcAft>
              <a:buClrTx/>
              <a:buSzTx/>
              <a:buFont typeface="Arial" panose="020B0604020202020204" pitchFamily="34" charset="0"/>
              <a:buNone/>
              <a:defRPr/>
            </a:pPr>
            <a:r>
              <a:rPr kumimoji="0" lang="en-US" altLang="zh-CN" sz="12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t>Second level</a:t>
            </a:r>
            <a:endParaRPr kumimoji="0" lang="en-US" altLang="zh-CN" sz="12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a:p>
            <a:pPr marL="0" marR="0" lvl="2" indent="457200" algn="l" defTabSz="914400" rtl="0" eaLnBrk="0" fontAlgn="base" latinLnBrk="0" hangingPunct="0">
              <a:lnSpc>
                <a:spcPct val="100000"/>
              </a:lnSpc>
              <a:spcBef>
                <a:spcPct val="0"/>
              </a:spcBef>
              <a:spcAft>
                <a:spcPct val="0"/>
              </a:spcAft>
              <a:buClrTx/>
              <a:buSzTx/>
              <a:buFont typeface="Arial" panose="020B0604020202020204" pitchFamily="34" charset="0"/>
              <a:buNone/>
              <a:defRPr/>
            </a:pPr>
            <a:r>
              <a:rPr kumimoji="0" lang="en-US" altLang="zh-CN" sz="12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t>Third level</a:t>
            </a:r>
            <a:endParaRPr kumimoji="0" lang="en-US" altLang="zh-CN" sz="12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a:p>
            <a:pPr marL="0" marR="0" lvl="3" indent="685800" algn="l" defTabSz="914400" rtl="0" eaLnBrk="0" fontAlgn="base" latinLnBrk="0" hangingPunct="0">
              <a:lnSpc>
                <a:spcPct val="100000"/>
              </a:lnSpc>
              <a:spcBef>
                <a:spcPct val="0"/>
              </a:spcBef>
              <a:spcAft>
                <a:spcPct val="0"/>
              </a:spcAft>
              <a:buClrTx/>
              <a:buSzTx/>
              <a:buFont typeface="Arial" panose="020B0604020202020204" pitchFamily="34" charset="0"/>
              <a:buNone/>
              <a:defRPr/>
            </a:pPr>
            <a:r>
              <a:rPr kumimoji="0" lang="en-US" altLang="zh-CN" sz="12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t>Fourth level</a:t>
            </a:r>
            <a:endParaRPr kumimoji="0" lang="en-US" altLang="zh-CN" sz="12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a:p>
            <a:pPr marL="0" marR="0" lvl="4" indent="914400" algn="l" defTabSz="914400" rtl="0" eaLnBrk="0" fontAlgn="base" latinLnBrk="0" hangingPunct="0">
              <a:lnSpc>
                <a:spcPct val="100000"/>
              </a:lnSpc>
              <a:spcBef>
                <a:spcPct val="0"/>
              </a:spcBef>
              <a:spcAft>
                <a:spcPct val="0"/>
              </a:spcAft>
              <a:buClrTx/>
              <a:buSzTx/>
              <a:buFont typeface="Arial" panose="020B0604020202020204" pitchFamily="34" charset="0"/>
              <a:buNone/>
              <a:defRPr/>
            </a:pPr>
            <a:r>
              <a:rPr kumimoji="0" lang="en-US" altLang="zh-CN" sz="12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t>Fifth level</a:t>
            </a:r>
            <a:endParaRPr kumimoji="0" lang="en-US" altLang="zh-CN" sz="12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0"/>
      </a:spcBef>
      <a:spcAft>
        <a:spcPct val="0"/>
      </a:spcAft>
      <a:buFont typeface="Arial" panose="020B0604020202020204" pitchFamily="34" charset="0"/>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lvl="1" indent="228600" algn="l" rtl="0" eaLnBrk="0" fontAlgn="base" hangingPunct="0">
      <a:spcBef>
        <a:spcPct val="0"/>
      </a:spcBef>
      <a:spcAft>
        <a:spcPct val="0"/>
      </a:spcAft>
      <a:buFont typeface="Arial" panose="020B0604020202020204" pitchFamily="34" charset="0"/>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lvl="2" indent="457200" algn="l" rtl="0" eaLnBrk="0" fontAlgn="base" hangingPunct="0">
      <a:spcBef>
        <a:spcPct val="0"/>
      </a:spcBef>
      <a:spcAft>
        <a:spcPct val="0"/>
      </a:spcAft>
      <a:buFont typeface="Arial" panose="020B0604020202020204" pitchFamily="34" charset="0"/>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lvl="3" indent="685800" algn="l" rtl="0" eaLnBrk="0" fontAlgn="base" hangingPunct="0">
      <a:spcBef>
        <a:spcPct val="0"/>
      </a:spcBef>
      <a:spcAft>
        <a:spcPct val="0"/>
      </a:spcAft>
      <a:buFont typeface="Arial" panose="020B0604020202020204" pitchFamily="34" charset="0"/>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lvl="4" indent="914400" algn="l" rtl="0" eaLnBrk="0" fontAlgn="base" hangingPunct="0">
      <a:spcBef>
        <a:spcPct val="0"/>
      </a:spcBef>
      <a:spcAft>
        <a:spcPct val="0"/>
      </a:spcAft>
      <a:buFont typeface="Arial" panose="020B0604020202020204" pitchFamily="34" charset="0"/>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286000" lvl="5" indent="914400" algn="l" defTabSz="914400" eaLnBrk="1" fontAlgn="base" latinLnBrk="0" hangingPunct="0">
      <a:lnSpc>
        <a:spcPct val="100000"/>
      </a:lnSpc>
      <a:spcBef>
        <a:spcPct val="0"/>
      </a:spcBef>
      <a:spcAft>
        <a:spcPct val="0"/>
      </a:spcAft>
      <a:buNone/>
      <a:defRPr sz="1200" b="0" i="0" u="none" kern="1200" baseline="0">
        <a:solidFill>
          <a:srgbClr val="000000"/>
        </a:solidFill>
        <a:latin typeface="Calibri" panose="020F0502020204030204" pitchFamily="34" charset="0"/>
        <a:ea typeface="Calibri" panose="020F0502020204030204" pitchFamily="34" charset="0"/>
        <a:sym typeface="Calibri" panose="020F0502020204030204" pitchFamily="34" charset="0"/>
      </a:defRPr>
    </a:lvl6pPr>
    <a:lvl7pPr marL="2743200" lvl="6" indent="914400" algn="l" defTabSz="914400" eaLnBrk="1" fontAlgn="base" latinLnBrk="0" hangingPunct="0">
      <a:lnSpc>
        <a:spcPct val="100000"/>
      </a:lnSpc>
      <a:spcBef>
        <a:spcPct val="0"/>
      </a:spcBef>
      <a:spcAft>
        <a:spcPct val="0"/>
      </a:spcAft>
      <a:buNone/>
      <a:defRPr sz="1200" b="0" i="0" u="none" kern="1200" baseline="0">
        <a:solidFill>
          <a:srgbClr val="000000"/>
        </a:solidFill>
        <a:latin typeface="Calibri" panose="020F0502020204030204" pitchFamily="34" charset="0"/>
        <a:ea typeface="Calibri" panose="020F0502020204030204" pitchFamily="34" charset="0"/>
        <a:sym typeface="Calibri" panose="020F0502020204030204" pitchFamily="34" charset="0"/>
      </a:defRPr>
    </a:lvl7pPr>
    <a:lvl8pPr marL="3200400" lvl="7" indent="914400" algn="l" defTabSz="914400" eaLnBrk="1" fontAlgn="base" latinLnBrk="0" hangingPunct="0">
      <a:lnSpc>
        <a:spcPct val="100000"/>
      </a:lnSpc>
      <a:spcBef>
        <a:spcPct val="0"/>
      </a:spcBef>
      <a:spcAft>
        <a:spcPct val="0"/>
      </a:spcAft>
      <a:buNone/>
      <a:defRPr sz="1200" b="0" i="0" u="none" kern="1200" baseline="0">
        <a:solidFill>
          <a:srgbClr val="000000"/>
        </a:solidFill>
        <a:latin typeface="Calibri" panose="020F0502020204030204" pitchFamily="34" charset="0"/>
        <a:ea typeface="Calibri" panose="020F0502020204030204" pitchFamily="34" charset="0"/>
        <a:sym typeface="Calibri" panose="020F0502020204030204" pitchFamily="34" charset="0"/>
      </a:defRPr>
    </a:lvl8pPr>
    <a:lvl9pPr marL="3657600" lvl="8" indent="914400" algn="l" defTabSz="914400" eaLnBrk="1" fontAlgn="base" latinLnBrk="0" hangingPunct="0">
      <a:lnSpc>
        <a:spcPct val="100000"/>
      </a:lnSpc>
      <a:spcBef>
        <a:spcPct val="0"/>
      </a:spcBef>
      <a:spcAft>
        <a:spcPct val="0"/>
      </a:spcAft>
      <a:buNone/>
      <a:defRPr sz="1200" b="0" i="0" u="none" kern="1200" baseline="0">
        <a:solidFill>
          <a:srgbClr val="000000"/>
        </a:solidFill>
        <a:latin typeface="Calibri" panose="020F0502020204030204" pitchFamily="34" charset="0"/>
        <a:ea typeface="Calibri" panose="020F0502020204030204" pitchFamily="34" charset="0"/>
        <a:sym typeface="Calibri" panose="020F0502020204030204" pitchFamily="34" charset="0"/>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文本占位符 2"/>
          <p:cNvSpPr>
            <a:spLocks noGrp="1"/>
          </p:cNvSpPr>
          <p:nvPr>
            <p:ph type="body" idx="4294967295"/>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2"/>
            <a:ext cx="6858000" cy="1790700"/>
          </a:xfrm>
        </p:spPr>
        <p:txBody>
          <a:bodyPr anchor="b"/>
          <a:lstStyle>
            <a:lvl1pPr algn="ctr">
              <a:defRPr sz="4500"/>
            </a:lvl1pPr>
          </a:lstStyle>
          <a:p>
            <a:pPr fontAlgn="base"/>
            <a:r>
              <a:rPr lang="zh-CN" altLang="en-US" strike="noStrike" noProof="1"/>
              <a:t>单击此处编辑母版标题样式</a:t>
            </a:r>
            <a:endParaRPr lang="zh-CN" altLang="en-US" strike="noStrike" noProof="1"/>
          </a:p>
        </p:txBody>
      </p:sp>
      <p:sp>
        <p:nvSpPr>
          <p:cNvPr id="3" name="副标题 2"/>
          <p:cNvSpPr>
            <a:spLocks noGrp="1"/>
          </p:cNvSpPr>
          <p:nvPr>
            <p:ph type="subTitle" idx="1"/>
          </p:nvPr>
        </p:nvSpPr>
        <p:spPr>
          <a:xfrm>
            <a:off x="1143000" y="2701529"/>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base"/>
            <a:r>
              <a:rPr lang="zh-CN" altLang="en-US" strike="noStrike" noProof="1"/>
              <a:t>单击此处编辑母版副标题样式</a:t>
            </a:r>
            <a:endParaRPr lang="zh-CN" altLang="en-US" strike="noStrike" noProof="1"/>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F72F3A58-1045-410C-9480-07FE2458C08F}"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F72F3A58-1045-410C-9480-07FE2458C08F}"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68263"/>
            <a:ext cx="2057400" cy="507523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457200" y="68263"/>
            <a:ext cx="6052930" cy="507523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F72F3A58-1045-410C-9480-07FE2458C08F}"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2"/>
            <a:ext cx="6858000" cy="1790700"/>
          </a:xfrm>
          <a:prstGeom prst="rect">
            <a:avLst/>
          </a:prstGeom>
        </p:spPr>
        <p:txBody>
          <a:bodyPr anchor="b"/>
          <a:lstStyle>
            <a:lvl1pPr algn="ctr">
              <a:defRPr sz="4500"/>
            </a:lvl1pPr>
          </a:lstStyle>
          <a:p>
            <a:pPr fontAlgn="base"/>
            <a:r>
              <a:rPr lang="zh-CN" altLang="en-US" strike="noStrike" noProof="1"/>
              <a:t>单击此处编辑母版标题样式</a:t>
            </a:r>
            <a:endParaRPr lang="zh-CN" altLang="en-US" strike="noStrike" noProof="1"/>
          </a:p>
        </p:txBody>
      </p:sp>
      <p:sp>
        <p:nvSpPr>
          <p:cNvPr id="3" name="副标题 2"/>
          <p:cNvSpPr>
            <a:spLocks noGrp="1"/>
          </p:cNvSpPr>
          <p:nvPr>
            <p:ph type="subTitle" idx="1"/>
          </p:nvPr>
        </p:nvSpPr>
        <p:spPr>
          <a:xfrm>
            <a:off x="1143000" y="2701529"/>
            <a:ext cx="6858000" cy="124182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base"/>
            <a:r>
              <a:rPr lang="zh-CN" altLang="en-US" strike="noStrike" noProof="1"/>
              <a:t>单击此处编辑母版副标题样式</a:t>
            </a:r>
            <a:endParaRPr lang="zh-CN" altLang="en-US" strike="noStrike" noProof="1"/>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D3031695-8063-44E9-B701-1DFE685475F1}"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955"/>
            <a:ext cx="8229600" cy="1143000"/>
          </a:xfrm>
          <a:prstGeom prst="rect">
            <a:avLst/>
          </a:prstGeom>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a:xfrm>
            <a:off x="457200" y="1600200"/>
            <a:ext cx="8229600" cy="4526280"/>
          </a:xfrm>
          <a:prstGeom prst="rect">
            <a:avLst/>
          </a:prstGeo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D3031695-8063-44E9-B701-1DFE685475F1}"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304"/>
            <a:ext cx="7886700" cy="2139553"/>
          </a:xfrm>
          <a:prstGeom prst="rect">
            <a:avLst/>
          </a:prstGeom>
        </p:spPr>
        <p:txBody>
          <a:bodyPr anchor="b"/>
          <a:lstStyle>
            <a:lvl1pPr>
              <a:defRPr sz="4500"/>
            </a:lvl1p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623888" y="3442097"/>
            <a:ext cx="7886700" cy="1125140"/>
          </a:xfrm>
          <a:prstGeom prst="rect">
            <a:avLst/>
          </a:prstGeo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zh-CN" altLang="en-US" strike="noStrike" noProof="1"/>
              <a:t>单击此处编辑母版文本样式</a:t>
            </a:r>
            <a:endParaRPr lang="zh-CN" altLang="en-US" strike="noStrike" noProof="1"/>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D3031695-8063-44E9-B701-1DFE685475F1}"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955"/>
            <a:ext cx="8229600" cy="1143000"/>
          </a:xfrm>
          <a:prstGeom prst="rect">
            <a:avLst/>
          </a:prstGeom>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628650" y="1369219"/>
            <a:ext cx="3886200" cy="3263504"/>
          </a:xfrm>
          <a:prstGeom prst="rect">
            <a:avLst/>
          </a:prstGeo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4629150" y="1369219"/>
            <a:ext cx="3886200" cy="3263504"/>
          </a:xfrm>
          <a:prstGeom prst="rect">
            <a:avLst/>
          </a:prstGeo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灯片编号占位符 4"/>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D3031695-8063-44E9-B701-1DFE685475F1}"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44"/>
            <a:ext cx="7886700" cy="994172"/>
          </a:xfrm>
          <a:prstGeom prst="rect">
            <a:avLst/>
          </a:prstGeo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890081" y="1333829"/>
            <a:ext cx="3655181" cy="617934"/>
          </a:xfrm>
          <a:prstGeom prst="rect">
            <a:avLst/>
          </a:prstGeo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a:t>单击此处编辑母版文本样式</a:t>
            </a:r>
            <a:endParaRPr lang="zh-CN" altLang="en-US" strike="noStrike" noProof="1"/>
          </a:p>
        </p:txBody>
      </p:sp>
      <p:sp>
        <p:nvSpPr>
          <p:cNvPr id="4" name="内容占位符 3"/>
          <p:cNvSpPr>
            <a:spLocks noGrp="1"/>
          </p:cNvSpPr>
          <p:nvPr>
            <p:ph sz="half" idx="2"/>
          </p:nvPr>
        </p:nvSpPr>
        <p:spPr>
          <a:xfrm>
            <a:off x="890081" y="1999034"/>
            <a:ext cx="3655181" cy="2643213"/>
          </a:xfrm>
          <a:prstGeom prst="rect">
            <a:avLst/>
          </a:prstGeo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4692704" y="1333829"/>
            <a:ext cx="3673182" cy="617934"/>
          </a:xfrm>
          <a:prstGeom prst="rect">
            <a:avLst/>
          </a:prstGeo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a:t>单击此处编辑母版文本样式</a:t>
            </a:r>
            <a:endParaRPr lang="zh-CN" altLang="en-US" strike="noStrike" noProof="1"/>
          </a:p>
        </p:txBody>
      </p:sp>
      <p:sp>
        <p:nvSpPr>
          <p:cNvPr id="6" name="内容占位符 5"/>
          <p:cNvSpPr>
            <a:spLocks noGrp="1"/>
          </p:cNvSpPr>
          <p:nvPr>
            <p:ph sz="quarter" idx="4"/>
          </p:nvPr>
        </p:nvSpPr>
        <p:spPr>
          <a:xfrm>
            <a:off x="4692704" y="1999034"/>
            <a:ext cx="3673182" cy="2643213"/>
          </a:xfrm>
          <a:prstGeom prst="rect">
            <a:avLst/>
          </a:prstGeo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灯片编号占位符 6"/>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D3031695-8063-44E9-B701-1DFE685475F1}"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955"/>
            <a:ext cx="8229600" cy="1143000"/>
          </a:xfrm>
          <a:prstGeom prst="rect">
            <a:avLst/>
          </a:prstGeom>
        </p:spPr>
        <p:txBody>
          <a:bodyPr/>
          <a:lstStyle/>
          <a:p>
            <a:pPr fontAlgn="base"/>
            <a:r>
              <a:rPr lang="zh-CN" altLang="en-US" strike="noStrike" noProof="1"/>
              <a:t>单击此处编辑母版标题样式</a:t>
            </a:r>
            <a:endParaRPr lang="zh-CN" altLang="en-US" strike="noStrike" noProof="1"/>
          </a:p>
        </p:txBody>
      </p:sp>
      <p:sp>
        <p:nvSpPr>
          <p:cNvPr id="3" name="灯片编号占位符 2"/>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D3031695-8063-44E9-B701-1DFE685475F1}"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D3031695-8063-44E9-B701-1DFE685475F1}"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a:prstGeom prst="rect">
            <a:avLst/>
          </a:prstGeom>
        </p:spPr>
        <p:txBody>
          <a:bodyPr anchor="b"/>
          <a:lstStyle>
            <a:lvl1pPr>
              <a:defRPr sz="2400"/>
            </a:lvl1p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a:xfrm>
            <a:off x="3887391" y="740569"/>
            <a:ext cx="4629150" cy="3655219"/>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文本占位符 3"/>
          <p:cNvSpPr>
            <a:spLocks noGrp="1"/>
          </p:cNvSpPr>
          <p:nvPr>
            <p:ph type="body" sz="half" idx="2"/>
          </p:nvPr>
        </p:nvSpPr>
        <p:spPr>
          <a:xfrm>
            <a:off x="629841" y="1543050"/>
            <a:ext cx="2949178" cy="2858691"/>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zh-CN" altLang="en-US" strike="noStrike" noProof="1"/>
              <a:t>单击此处编辑母版文本样式</a:t>
            </a:r>
            <a:endParaRPr lang="zh-CN" altLang="en-US" strike="noStrike" noProof="1"/>
          </a:p>
        </p:txBody>
      </p:sp>
      <p:sp>
        <p:nvSpPr>
          <p:cNvPr id="5" name="灯片编号占位符 4"/>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D3031695-8063-44E9-B701-1DFE685475F1}"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F72F3A58-1045-410C-9480-07FE2458C08F}"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3124012" cy="1200150"/>
          </a:xfrm>
          <a:prstGeom prst="rect">
            <a:avLst/>
          </a:prstGeom>
        </p:spPr>
        <p:txBody>
          <a:bodyPr anchor="b"/>
          <a:lstStyle>
            <a:lvl1pPr>
              <a:defRPr sz="2400"/>
            </a:lvl1pPr>
          </a:lstStyle>
          <a:p>
            <a:pPr fontAlgn="base"/>
            <a:r>
              <a:rPr lang="zh-CN" altLang="en-US" strike="noStrike" noProof="1"/>
              <a:t>单击此处编辑母版标题样式</a:t>
            </a:r>
            <a:endParaRPr lang="zh-CN" altLang="en-US" strike="noStrike" noProof="1"/>
          </a:p>
        </p:txBody>
      </p:sp>
      <p:sp>
        <p:nvSpPr>
          <p:cNvPr id="3" name="图片占位符 2"/>
          <p:cNvSpPr>
            <a:spLocks noGrp="1"/>
          </p:cNvSpPr>
          <p:nvPr>
            <p:ph type="pic" idx="1"/>
          </p:nvPr>
        </p:nvSpPr>
        <p:spPr>
          <a:xfrm>
            <a:off x="3887391" y="342901"/>
            <a:ext cx="4629150" cy="4052888"/>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l" defTabSz="914400" rtl="0" eaLnBrk="0" fontAlgn="base" latinLnBrk="0" hangingPunct="0">
              <a:lnSpc>
                <a:spcPct val="100000"/>
              </a:lnSpc>
              <a:spcBef>
                <a:spcPts val="700"/>
              </a:spcBef>
              <a:spcAft>
                <a:spcPct val="0"/>
              </a:spcAft>
              <a:buClrTx/>
              <a:buSzPct val="100000"/>
              <a:buFont typeface="Arial" panose="020B0604020202020204" pitchFamily="34" charset="0"/>
              <a:buNone/>
              <a:defRPr/>
            </a:pPr>
            <a:endParaRPr kumimoji="0" lang="zh-CN" altLang="en-US" sz="2400" b="0" i="0" u="none" strike="noStrike" kern="1200" cap="none" spc="0" normalizeH="0" baseline="0" noProof="1">
              <a:ln>
                <a:noFill/>
              </a:ln>
              <a:solidFill>
                <a:srgbClr val="000000"/>
              </a:solidFill>
              <a:effectLst/>
              <a:uLnTx/>
              <a:uFillTx/>
              <a:latin typeface="+mn-lt"/>
              <a:ea typeface="+mn-ea"/>
              <a:cs typeface="Calibri" panose="020F0502020204030204" pitchFamily="34" charset="0"/>
              <a:sym typeface="Calibri" panose="020F0502020204030204" pitchFamily="34" charset="0"/>
            </a:endParaRPr>
          </a:p>
        </p:txBody>
      </p:sp>
      <p:sp>
        <p:nvSpPr>
          <p:cNvPr id="4" name="文本占位符 3"/>
          <p:cNvSpPr>
            <a:spLocks noGrp="1"/>
          </p:cNvSpPr>
          <p:nvPr>
            <p:ph type="body" sz="half" idx="2"/>
          </p:nvPr>
        </p:nvSpPr>
        <p:spPr>
          <a:xfrm>
            <a:off x="629841" y="1543050"/>
            <a:ext cx="3124012" cy="2858691"/>
          </a:xfrm>
          <a:prstGeom prst="rect">
            <a:avLst/>
          </a:prstGeo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fontAlgn="base"/>
            <a:r>
              <a:rPr lang="zh-CN" altLang="en-US" strike="noStrike" noProof="1"/>
              <a:t>单击此处编辑母版文本样式</a:t>
            </a:r>
            <a:endParaRPr lang="zh-CN" altLang="en-US" strike="noStrike" noProof="1"/>
          </a:p>
        </p:txBody>
      </p:sp>
      <p:sp>
        <p:nvSpPr>
          <p:cNvPr id="5" name="灯片编号占位符 4"/>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D3031695-8063-44E9-B701-1DFE685475F1}"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955"/>
            <a:ext cx="8229600" cy="1143000"/>
          </a:xfrm>
          <a:prstGeom prst="rect">
            <a:avLst/>
          </a:prstGeom>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457200" y="1600200"/>
            <a:ext cx="8229600" cy="4526280"/>
          </a:xfrm>
          <a:prstGeom prst="rect">
            <a:avLst/>
          </a:prstGeo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D3031695-8063-44E9-B701-1DFE685475F1}"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3844"/>
            <a:ext cx="1971675" cy="4358879"/>
          </a:xfrm>
          <a:prstGeom prst="rect">
            <a:avLst/>
          </a:prstGeo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628650" y="273844"/>
            <a:ext cx="5800725" cy="4358879"/>
          </a:xfrm>
          <a:prstGeom prst="rect">
            <a:avLst/>
          </a:prstGeo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D3031695-8063-44E9-B701-1DFE685475F1}"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2"/>
            <a:ext cx="6858000" cy="1790700"/>
          </a:xfrm>
          <a:prstGeom prst="rect">
            <a:avLst/>
          </a:prstGeom>
        </p:spPr>
        <p:txBody>
          <a:bodyPr anchor="b"/>
          <a:lstStyle>
            <a:lvl1pPr algn="ctr">
              <a:defRPr sz="4500"/>
            </a:lvl1pPr>
          </a:lstStyle>
          <a:p>
            <a:pPr fontAlgn="base"/>
            <a:r>
              <a:rPr lang="zh-CN" altLang="en-US" strike="noStrike" noProof="1"/>
              <a:t>单击此处编辑母版标题样式</a:t>
            </a:r>
            <a:endParaRPr lang="zh-CN" altLang="en-US" strike="noStrike" noProof="1"/>
          </a:p>
        </p:txBody>
      </p:sp>
      <p:sp>
        <p:nvSpPr>
          <p:cNvPr id="3" name="副标题 2"/>
          <p:cNvSpPr>
            <a:spLocks noGrp="1"/>
          </p:cNvSpPr>
          <p:nvPr>
            <p:ph type="subTitle" idx="1"/>
          </p:nvPr>
        </p:nvSpPr>
        <p:spPr>
          <a:xfrm>
            <a:off x="1143000" y="2701529"/>
            <a:ext cx="6858000" cy="124182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base"/>
            <a:r>
              <a:rPr lang="zh-CN" altLang="en-US" strike="noStrike" noProof="1"/>
              <a:t>单击此处编辑母版副标题样式</a:t>
            </a:r>
            <a:endParaRPr lang="zh-CN" altLang="en-US" strike="noStrike" noProof="1"/>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59B25E46-654F-4251-A257-26CA7EAD95B4}"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955"/>
            <a:ext cx="8229600" cy="1143000"/>
          </a:xfrm>
          <a:prstGeom prst="rect">
            <a:avLst/>
          </a:prstGeom>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a:xfrm>
            <a:off x="457200" y="1600200"/>
            <a:ext cx="8229600" cy="4526280"/>
          </a:xfrm>
          <a:prstGeom prst="rect">
            <a:avLst/>
          </a:prstGeo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59B25E46-654F-4251-A257-26CA7EAD95B4}"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304"/>
            <a:ext cx="7886700" cy="2139553"/>
          </a:xfrm>
          <a:prstGeom prst="rect">
            <a:avLst/>
          </a:prstGeom>
        </p:spPr>
        <p:txBody>
          <a:bodyPr anchor="b"/>
          <a:lstStyle>
            <a:lvl1pPr>
              <a:defRPr sz="4500"/>
            </a:lvl1p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623888" y="3442097"/>
            <a:ext cx="7886700" cy="1125140"/>
          </a:xfrm>
          <a:prstGeom prst="rect">
            <a:avLst/>
          </a:prstGeo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zh-CN" altLang="en-US" strike="noStrike" noProof="1"/>
              <a:t>单击此处编辑母版文本样式</a:t>
            </a:r>
            <a:endParaRPr lang="zh-CN" altLang="en-US" strike="noStrike" noProof="1"/>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59B25E46-654F-4251-A257-26CA7EAD95B4}"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955"/>
            <a:ext cx="8229600" cy="1143000"/>
          </a:xfrm>
          <a:prstGeom prst="rect">
            <a:avLst/>
          </a:prstGeom>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628650" y="1369219"/>
            <a:ext cx="3886200" cy="3263504"/>
          </a:xfrm>
          <a:prstGeom prst="rect">
            <a:avLst/>
          </a:prstGeo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4629150" y="1369219"/>
            <a:ext cx="3886200" cy="3263504"/>
          </a:xfrm>
          <a:prstGeom prst="rect">
            <a:avLst/>
          </a:prstGeo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灯片编号占位符 4"/>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59B25E46-654F-4251-A257-26CA7EAD95B4}"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44"/>
            <a:ext cx="7886700" cy="994172"/>
          </a:xfrm>
          <a:prstGeom prst="rect">
            <a:avLst/>
          </a:prstGeo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890081" y="1333829"/>
            <a:ext cx="3655181" cy="617934"/>
          </a:xfrm>
          <a:prstGeom prst="rect">
            <a:avLst/>
          </a:prstGeo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a:t>单击此处编辑母版文本样式</a:t>
            </a:r>
            <a:endParaRPr lang="zh-CN" altLang="en-US" strike="noStrike" noProof="1"/>
          </a:p>
        </p:txBody>
      </p:sp>
      <p:sp>
        <p:nvSpPr>
          <p:cNvPr id="4" name="内容占位符 3"/>
          <p:cNvSpPr>
            <a:spLocks noGrp="1"/>
          </p:cNvSpPr>
          <p:nvPr>
            <p:ph sz="half" idx="2"/>
          </p:nvPr>
        </p:nvSpPr>
        <p:spPr>
          <a:xfrm>
            <a:off x="890081" y="1999034"/>
            <a:ext cx="3655181" cy="2643213"/>
          </a:xfrm>
          <a:prstGeom prst="rect">
            <a:avLst/>
          </a:prstGeo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4692704" y="1333829"/>
            <a:ext cx="3673182" cy="617934"/>
          </a:xfrm>
          <a:prstGeom prst="rect">
            <a:avLst/>
          </a:prstGeo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a:t>单击此处编辑母版文本样式</a:t>
            </a:r>
            <a:endParaRPr lang="zh-CN" altLang="en-US" strike="noStrike" noProof="1"/>
          </a:p>
        </p:txBody>
      </p:sp>
      <p:sp>
        <p:nvSpPr>
          <p:cNvPr id="6" name="内容占位符 5"/>
          <p:cNvSpPr>
            <a:spLocks noGrp="1"/>
          </p:cNvSpPr>
          <p:nvPr>
            <p:ph sz="quarter" idx="4"/>
          </p:nvPr>
        </p:nvSpPr>
        <p:spPr>
          <a:xfrm>
            <a:off x="4692704" y="1999034"/>
            <a:ext cx="3673182" cy="2643213"/>
          </a:xfrm>
          <a:prstGeom prst="rect">
            <a:avLst/>
          </a:prstGeo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灯片编号占位符 6"/>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59B25E46-654F-4251-A257-26CA7EAD95B4}"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955"/>
            <a:ext cx="8229600" cy="1143000"/>
          </a:xfrm>
          <a:prstGeom prst="rect">
            <a:avLst/>
          </a:prstGeom>
        </p:spPr>
        <p:txBody>
          <a:bodyPr/>
          <a:lstStyle/>
          <a:p>
            <a:pPr fontAlgn="base"/>
            <a:r>
              <a:rPr lang="zh-CN" altLang="en-US" strike="noStrike" noProof="1"/>
              <a:t>单击此处编辑母版标题样式</a:t>
            </a:r>
            <a:endParaRPr lang="zh-CN" altLang="en-US" strike="noStrike" noProof="1"/>
          </a:p>
        </p:txBody>
      </p:sp>
      <p:sp>
        <p:nvSpPr>
          <p:cNvPr id="3" name="灯片编号占位符 2"/>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59B25E46-654F-4251-A257-26CA7EAD95B4}"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59B25E46-654F-4251-A257-26CA7EAD95B4}"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304"/>
            <a:ext cx="7886700" cy="2139553"/>
          </a:xfrm>
        </p:spPr>
        <p:txBody>
          <a:bodyPr anchor="b"/>
          <a:lstStyle>
            <a:lvl1pPr>
              <a:defRPr sz="4500"/>
            </a:lvl1p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623888" y="3442097"/>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zh-CN" altLang="en-US" strike="noStrike" noProof="1"/>
              <a:t>单击此处编辑母版文本样式</a:t>
            </a:r>
            <a:endParaRPr lang="zh-CN" altLang="en-US" strike="noStrike" noProof="1"/>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F72F3A58-1045-410C-9480-07FE2458C08F}"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a:prstGeom prst="rect">
            <a:avLst/>
          </a:prstGeom>
        </p:spPr>
        <p:txBody>
          <a:bodyPr anchor="b"/>
          <a:lstStyle>
            <a:lvl1pPr>
              <a:defRPr sz="2400"/>
            </a:lvl1p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a:xfrm>
            <a:off x="3887391" y="740569"/>
            <a:ext cx="4629150" cy="3655219"/>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文本占位符 3"/>
          <p:cNvSpPr>
            <a:spLocks noGrp="1"/>
          </p:cNvSpPr>
          <p:nvPr>
            <p:ph type="body" sz="half" idx="2"/>
          </p:nvPr>
        </p:nvSpPr>
        <p:spPr>
          <a:xfrm>
            <a:off x="629841" y="1543050"/>
            <a:ext cx="2949178" cy="2858691"/>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zh-CN" altLang="en-US" strike="noStrike" noProof="1"/>
              <a:t>单击此处编辑母版文本样式</a:t>
            </a:r>
            <a:endParaRPr lang="zh-CN" altLang="en-US" strike="noStrike" noProof="1"/>
          </a:p>
        </p:txBody>
      </p:sp>
      <p:sp>
        <p:nvSpPr>
          <p:cNvPr id="5" name="灯片编号占位符 4"/>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59B25E46-654F-4251-A257-26CA7EAD95B4}"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3124012" cy="1200150"/>
          </a:xfrm>
          <a:prstGeom prst="rect">
            <a:avLst/>
          </a:prstGeom>
        </p:spPr>
        <p:txBody>
          <a:bodyPr anchor="b"/>
          <a:lstStyle>
            <a:lvl1pPr>
              <a:defRPr sz="2400"/>
            </a:lvl1pPr>
          </a:lstStyle>
          <a:p>
            <a:pPr fontAlgn="base"/>
            <a:r>
              <a:rPr lang="zh-CN" altLang="en-US" strike="noStrike" noProof="1"/>
              <a:t>单击此处编辑母版标题样式</a:t>
            </a:r>
            <a:endParaRPr lang="zh-CN" altLang="en-US" strike="noStrike" noProof="1"/>
          </a:p>
        </p:txBody>
      </p:sp>
      <p:sp>
        <p:nvSpPr>
          <p:cNvPr id="3" name="图片占位符 2"/>
          <p:cNvSpPr>
            <a:spLocks noGrp="1"/>
          </p:cNvSpPr>
          <p:nvPr>
            <p:ph type="pic" idx="1"/>
          </p:nvPr>
        </p:nvSpPr>
        <p:spPr>
          <a:xfrm>
            <a:off x="3887391" y="342901"/>
            <a:ext cx="4629150" cy="4052888"/>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l" defTabSz="914400" rtl="0" eaLnBrk="0" fontAlgn="base" latinLnBrk="0" hangingPunct="0">
              <a:lnSpc>
                <a:spcPct val="100000"/>
              </a:lnSpc>
              <a:spcBef>
                <a:spcPts val="700"/>
              </a:spcBef>
              <a:spcAft>
                <a:spcPct val="0"/>
              </a:spcAft>
              <a:buClrTx/>
              <a:buSzPct val="100000"/>
              <a:buFont typeface="Arial" panose="020B0604020202020204" pitchFamily="34" charset="0"/>
              <a:buNone/>
              <a:defRPr/>
            </a:pPr>
            <a:endParaRPr kumimoji="0" lang="zh-CN" altLang="en-US" sz="2400" b="0" i="0" u="none" strike="noStrike" kern="1200" cap="none" spc="0" normalizeH="0" baseline="0" noProof="1">
              <a:ln>
                <a:noFill/>
              </a:ln>
              <a:solidFill>
                <a:srgbClr val="000000"/>
              </a:solidFill>
              <a:effectLst/>
              <a:uLnTx/>
              <a:uFillTx/>
              <a:latin typeface="+mn-lt"/>
              <a:ea typeface="+mn-ea"/>
              <a:cs typeface="Calibri" panose="020F0502020204030204" pitchFamily="34" charset="0"/>
              <a:sym typeface="Calibri" panose="020F0502020204030204" pitchFamily="34" charset="0"/>
            </a:endParaRPr>
          </a:p>
        </p:txBody>
      </p:sp>
      <p:sp>
        <p:nvSpPr>
          <p:cNvPr id="4" name="文本占位符 3"/>
          <p:cNvSpPr>
            <a:spLocks noGrp="1"/>
          </p:cNvSpPr>
          <p:nvPr>
            <p:ph type="body" sz="half" idx="2"/>
          </p:nvPr>
        </p:nvSpPr>
        <p:spPr>
          <a:xfrm>
            <a:off x="629841" y="1543050"/>
            <a:ext cx="3124012" cy="2858691"/>
          </a:xfrm>
          <a:prstGeom prst="rect">
            <a:avLst/>
          </a:prstGeo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fontAlgn="base"/>
            <a:r>
              <a:rPr lang="zh-CN" altLang="en-US" strike="noStrike" noProof="1"/>
              <a:t>单击此处编辑母版文本样式</a:t>
            </a:r>
            <a:endParaRPr lang="zh-CN" altLang="en-US" strike="noStrike" noProof="1"/>
          </a:p>
        </p:txBody>
      </p:sp>
      <p:sp>
        <p:nvSpPr>
          <p:cNvPr id="5" name="灯片编号占位符 4"/>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59B25E46-654F-4251-A257-26CA7EAD95B4}"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955"/>
            <a:ext cx="8229600" cy="1143000"/>
          </a:xfrm>
          <a:prstGeom prst="rect">
            <a:avLst/>
          </a:prstGeom>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457200" y="1600200"/>
            <a:ext cx="8229600" cy="4526280"/>
          </a:xfrm>
          <a:prstGeom prst="rect">
            <a:avLst/>
          </a:prstGeo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59B25E46-654F-4251-A257-26CA7EAD95B4}"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3844"/>
            <a:ext cx="1971675" cy="4358879"/>
          </a:xfrm>
          <a:prstGeom prst="rect">
            <a:avLst/>
          </a:prstGeo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628650" y="273844"/>
            <a:ext cx="5800725" cy="4358879"/>
          </a:xfrm>
          <a:prstGeom prst="rect">
            <a:avLst/>
          </a:prstGeo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59B25E46-654F-4251-A257-26CA7EAD95B4}"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2"/>
            <a:ext cx="6858000" cy="1790700"/>
          </a:xfrm>
          <a:prstGeom prst="rect">
            <a:avLst/>
          </a:prstGeom>
        </p:spPr>
        <p:txBody>
          <a:bodyPr anchor="b"/>
          <a:lstStyle>
            <a:lvl1pPr algn="ctr">
              <a:defRPr sz="4500"/>
            </a:lvl1pPr>
          </a:lstStyle>
          <a:p>
            <a:pPr fontAlgn="base"/>
            <a:r>
              <a:rPr lang="zh-CN" altLang="en-US" strike="noStrike" noProof="1"/>
              <a:t>单击此处编辑母版标题样式</a:t>
            </a:r>
            <a:endParaRPr lang="zh-CN" altLang="en-US" strike="noStrike" noProof="1"/>
          </a:p>
        </p:txBody>
      </p:sp>
      <p:sp>
        <p:nvSpPr>
          <p:cNvPr id="3" name="副标题 2"/>
          <p:cNvSpPr>
            <a:spLocks noGrp="1"/>
          </p:cNvSpPr>
          <p:nvPr>
            <p:ph type="subTitle" idx="1"/>
          </p:nvPr>
        </p:nvSpPr>
        <p:spPr>
          <a:xfrm>
            <a:off x="1143000" y="2701529"/>
            <a:ext cx="6858000" cy="124182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base"/>
            <a:r>
              <a:rPr lang="zh-CN" altLang="en-US" strike="noStrike" noProof="1"/>
              <a:t>单击此处编辑母版副标题样式</a:t>
            </a:r>
            <a:endParaRPr lang="zh-CN" altLang="en-US" strike="noStrike" noProof="1"/>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A93DE83A-E3AB-41E2-8002-FF8D8A468434}"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955"/>
            <a:ext cx="8229600" cy="1143000"/>
          </a:xfrm>
          <a:prstGeom prst="rect">
            <a:avLst/>
          </a:prstGeom>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a:xfrm>
            <a:off x="457200" y="1600200"/>
            <a:ext cx="8229600" cy="4526280"/>
          </a:xfrm>
          <a:prstGeom prst="rect">
            <a:avLst/>
          </a:prstGeo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A93DE83A-E3AB-41E2-8002-FF8D8A468434}"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304"/>
            <a:ext cx="7886700" cy="2139553"/>
          </a:xfrm>
          <a:prstGeom prst="rect">
            <a:avLst/>
          </a:prstGeom>
        </p:spPr>
        <p:txBody>
          <a:bodyPr anchor="b"/>
          <a:lstStyle>
            <a:lvl1pPr>
              <a:defRPr sz="4500"/>
            </a:lvl1p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623888" y="3442097"/>
            <a:ext cx="7886700" cy="1125140"/>
          </a:xfrm>
          <a:prstGeom prst="rect">
            <a:avLst/>
          </a:prstGeo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zh-CN" altLang="en-US" strike="noStrike" noProof="1"/>
              <a:t>单击此处编辑母版文本样式</a:t>
            </a:r>
            <a:endParaRPr lang="zh-CN" altLang="en-US" strike="noStrike" noProof="1"/>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A93DE83A-E3AB-41E2-8002-FF8D8A468434}"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955"/>
            <a:ext cx="8229600" cy="1143000"/>
          </a:xfrm>
          <a:prstGeom prst="rect">
            <a:avLst/>
          </a:prstGeom>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628650" y="1369219"/>
            <a:ext cx="3886200" cy="3263504"/>
          </a:xfrm>
          <a:prstGeom prst="rect">
            <a:avLst/>
          </a:prstGeo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4629150" y="1369219"/>
            <a:ext cx="3886200" cy="3263504"/>
          </a:xfrm>
          <a:prstGeom prst="rect">
            <a:avLst/>
          </a:prstGeo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灯片编号占位符 4"/>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A93DE83A-E3AB-41E2-8002-FF8D8A468434}"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44"/>
            <a:ext cx="7886700" cy="994172"/>
          </a:xfrm>
          <a:prstGeom prst="rect">
            <a:avLst/>
          </a:prstGeo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890081" y="1333829"/>
            <a:ext cx="3655181" cy="617934"/>
          </a:xfrm>
          <a:prstGeom prst="rect">
            <a:avLst/>
          </a:prstGeo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a:t>单击此处编辑母版文本样式</a:t>
            </a:r>
            <a:endParaRPr lang="zh-CN" altLang="en-US" strike="noStrike" noProof="1"/>
          </a:p>
        </p:txBody>
      </p:sp>
      <p:sp>
        <p:nvSpPr>
          <p:cNvPr id="4" name="内容占位符 3"/>
          <p:cNvSpPr>
            <a:spLocks noGrp="1"/>
          </p:cNvSpPr>
          <p:nvPr>
            <p:ph sz="half" idx="2"/>
          </p:nvPr>
        </p:nvSpPr>
        <p:spPr>
          <a:xfrm>
            <a:off x="890081" y="1999034"/>
            <a:ext cx="3655181" cy="2643213"/>
          </a:xfrm>
          <a:prstGeom prst="rect">
            <a:avLst/>
          </a:prstGeo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4692704" y="1333829"/>
            <a:ext cx="3673182" cy="617934"/>
          </a:xfrm>
          <a:prstGeom prst="rect">
            <a:avLst/>
          </a:prstGeo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a:t>单击此处编辑母版文本样式</a:t>
            </a:r>
            <a:endParaRPr lang="zh-CN" altLang="en-US" strike="noStrike" noProof="1"/>
          </a:p>
        </p:txBody>
      </p:sp>
      <p:sp>
        <p:nvSpPr>
          <p:cNvPr id="6" name="内容占位符 5"/>
          <p:cNvSpPr>
            <a:spLocks noGrp="1"/>
          </p:cNvSpPr>
          <p:nvPr>
            <p:ph sz="quarter" idx="4"/>
          </p:nvPr>
        </p:nvSpPr>
        <p:spPr>
          <a:xfrm>
            <a:off x="4692704" y="1999034"/>
            <a:ext cx="3673182" cy="2643213"/>
          </a:xfrm>
          <a:prstGeom prst="rect">
            <a:avLst/>
          </a:prstGeo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灯片编号占位符 6"/>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A93DE83A-E3AB-41E2-8002-FF8D8A468434}"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955"/>
            <a:ext cx="8229600" cy="1143000"/>
          </a:xfrm>
          <a:prstGeom prst="rect">
            <a:avLst/>
          </a:prstGeom>
        </p:spPr>
        <p:txBody>
          <a:bodyPr/>
          <a:lstStyle/>
          <a:p>
            <a:pPr fontAlgn="base"/>
            <a:r>
              <a:rPr lang="zh-CN" altLang="en-US" strike="noStrike" noProof="1"/>
              <a:t>单击此处编辑母版标题样式</a:t>
            </a:r>
            <a:endParaRPr lang="zh-CN" altLang="en-US" strike="noStrike" noProof="1"/>
          </a:p>
        </p:txBody>
      </p:sp>
      <p:sp>
        <p:nvSpPr>
          <p:cNvPr id="3" name="灯片编号占位符 2"/>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A93DE83A-E3AB-41E2-8002-FF8D8A468434}"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457200" y="1200150"/>
            <a:ext cx="4032504" cy="3943350"/>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4654296" y="1200150"/>
            <a:ext cx="4032504" cy="3943350"/>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灯片编号占位符 4"/>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F72F3A58-1045-410C-9480-07FE2458C08F}"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A93DE83A-E3AB-41E2-8002-FF8D8A468434}"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a:prstGeom prst="rect">
            <a:avLst/>
          </a:prstGeom>
        </p:spPr>
        <p:txBody>
          <a:bodyPr anchor="b"/>
          <a:lstStyle>
            <a:lvl1pPr>
              <a:defRPr sz="2400"/>
            </a:lvl1p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a:xfrm>
            <a:off x="3887391" y="740569"/>
            <a:ext cx="4629150" cy="3655219"/>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文本占位符 3"/>
          <p:cNvSpPr>
            <a:spLocks noGrp="1"/>
          </p:cNvSpPr>
          <p:nvPr>
            <p:ph type="body" sz="half" idx="2"/>
          </p:nvPr>
        </p:nvSpPr>
        <p:spPr>
          <a:xfrm>
            <a:off x="629841" y="1543050"/>
            <a:ext cx="2949178" cy="2858691"/>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zh-CN" altLang="en-US" strike="noStrike" noProof="1"/>
              <a:t>单击此处编辑母版文本样式</a:t>
            </a:r>
            <a:endParaRPr lang="zh-CN" altLang="en-US" strike="noStrike" noProof="1"/>
          </a:p>
        </p:txBody>
      </p:sp>
      <p:sp>
        <p:nvSpPr>
          <p:cNvPr id="5" name="灯片编号占位符 4"/>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A93DE83A-E3AB-41E2-8002-FF8D8A468434}"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3124012" cy="1200150"/>
          </a:xfrm>
          <a:prstGeom prst="rect">
            <a:avLst/>
          </a:prstGeom>
        </p:spPr>
        <p:txBody>
          <a:bodyPr anchor="b"/>
          <a:lstStyle>
            <a:lvl1pPr>
              <a:defRPr sz="2400"/>
            </a:lvl1pPr>
          </a:lstStyle>
          <a:p>
            <a:pPr fontAlgn="base"/>
            <a:r>
              <a:rPr lang="zh-CN" altLang="en-US" strike="noStrike" noProof="1"/>
              <a:t>单击此处编辑母版标题样式</a:t>
            </a:r>
            <a:endParaRPr lang="zh-CN" altLang="en-US" strike="noStrike" noProof="1"/>
          </a:p>
        </p:txBody>
      </p:sp>
      <p:sp>
        <p:nvSpPr>
          <p:cNvPr id="3" name="图片占位符 2"/>
          <p:cNvSpPr>
            <a:spLocks noGrp="1"/>
          </p:cNvSpPr>
          <p:nvPr>
            <p:ph type="pic" idx="1"/>
          </p:nvPr>
        </p:nvSpPr>
        <p:spPr>
          <a:xfrm>
            <a:off x="3887391" y="342901"/>
            <a:ext cx="4629150" cy="4052888"/>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l" defTabSz="914400" rtl="0" eaLnBrk="0" fontAlgn="base" latinLnBrk="0" hangingPunct="0">
              <a:lnSpc>
                <a:spcPct val="100000"/>
              </a:lnSpc>
              <a:spcBef>
                <a:spcPts val="700"/>
              </a:spcBef>
              <a:spcAft>
                <a:spcPct val="0"/>
              </a:spcAft>
              <a:buClrTx/>
              <a:buSzPct val="100000"/>
              <a:buFont typeface="Arial" panose="020B0604020202020204" pitchFamily="34" charset="0"/>
              <a:buNone/>
              <a:defRPr/>
            </a:pPr>
            <a:endParaRPr kumimoji="0" lang="zh-CN" altLang="en-US" sz="2400" b="0" i="0" u="none" strike="noStrike" kern="1200" cap="none" spc="0" normalizeH="0" baseline="0" noProof="1">
              <a:ln>
                <a:noFill/>
              </a:ln>
              <a:solidFill>
                <a:srgbClr val="000000"/>
              </a:solidFill>
              <a:effectLst/>
              <a:uLnTx/>
              <a:uFillTx/>
              <a:latin typeface="+mn-lt"/>
              <a:ea typeface="+mn-ea"/>
              <a:cs typeface="Calibri" panose="020F0502020204030204" pitchFamily="34" charset="0"/>
              <a:sym typeface="Calibri" panose="020F0502020204030204" pitchFamily="34" charset="0"/>
            </a:endParaRPr>
          </a:p>
        </p:txBody>
      </p:sp>
      <p:sp>
        <p:nvSpPr>
          <p:cNvPr id="4" name="文本占位符 3"/>
          <p:cNvSpPr>
            <a:spLocks noGrp="1"/>
          </p:cNvSpPr>
          <p:nvPr>
            <p:ph type="body" sz="half" idx="2"/>
          </p:nvPr>
        </p:nvSpPr>
        <p:spPr>
          <a:xfrm>
            <a:off x="629841" y="1543050"/>
            <a:ext cx="3124012" cy="2858691"/>
          </a:xfrm>
          <a:prstGeom prst="rect">
            <a:avLst/>
          </a:prstGeo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fontAlgn="base"/>
            <a:r>
              <a:rPr lang="zh-CN" altLang="en-US" strike="noStrike" noProof="1"/>
              <a:t>单击此处编辑母版文本样式</a:t>
            </a:r>
            <a:endParaRPr lang="zh-CN" altLang="en-US" strike="noStrike" noProof="1"/>
          </a:p>
        </p:txBody>
      </p:sp>
      <p:sp>
        <p:nvSpPr>
          <p:cNvPr id="5" name="灯片编号占位符 4"/>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A93DE83A-E3AB-41E2-8002-FF8D8A468434}"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1_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3124012" cy="1200150"/>
          </a:xfrm>
          <a:prstGeom prst="rect">
            <a:avLst/>
          </a:prstGeom>
        </p:spPr>
        <p:txBody>
          <a:bodyPr anchor="b"/>
          <a:lstStyle>
            <a:lvl1pPr>
              <a:defRPr sz="2400"/>
            </a:lvl1pPr>
          </a:lstStyle>
          <a:p>
            <a:pPr fontAlgn="base"/>
            <a:r>
              <a:rPr lang="zh-CN" altLang="en-US" strike="noStrike" noProof="1"/>
              <a:t>单击此处编辑母版标题样式</a:t>
            </a:r>
            <a:endParaRPr lang="zh-CN" altLang="en-US" strike="noStrike" noProof="1"/>
          </a:p>
        </p:txBody>
      </p:sp>
      <p:sp>
        <p:nvSpPr>
          <p:cNvPr id="3" name="图片占位符 2"/>
          <p:cNvSpPr>
            <a:spLocks noGrp="1"/>
          </p:cNvSpPr>
          <p:nvPr>
            <p:ph type="pic" idx="1"/>
          </p:nvPr>
        </p:nvSpPr>
        <p:spPr>
          <a:xfrm>
            <a:off x="3887391" y="342901"/>
            <a:ext cx="4629150" cy="4052888"/>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l" defTabSz="914400" rtl="0" eaLnBrk="0" fontAlgn="base" latinLnBrk="0" hangingPunct="0">
              <a:lnSpc>
                <a:spcPct val="100000"/>
              </a:lnSpc>
              <a:spcBef>
                <a:spcPts val="700"/>
              </a:spcBef>
              <a:spcAft>
                <a:spcPct val="0"/>
              </a:spcAft>
              <a:buClrTx/>
              <a:buSzPct val="100000"/>
              <a:buFont typeface="Arial" panose="020B0604020202020204" pitchFamily="34" charset="0"/>
              <a:buNone/>
              <a:defRPr/>
            </a:pPr>
            <a:endParaRPr kumimoji="0" lang="zh-CN" altLang="en-US" sz="2400" b="0" i="0" u="none" strike="noStrike" kern="1200" cap="none" spc="0" normalizeH="0" baseline="0" noProof="1">
              <a:ln>
                <a:noFill/>
              </a:ln>
              <a:solidFill>
                <a:srgbClr val="000000"/>
              </a:solidFill>
              <a:effectLst/>
              <a:uLnTx/>
              <a:uFillTx/>
              <a:latin typeface="+mn-lt"/>
              <a:ea typeface="+mn-ea"/>
              <a:cs typeface="Calibri" panose="020F0502020204030204" pitchFamily="34" charset="0"/>
              <a:sym typeface="Calibri" panose="020F0502020204030204" pitchFamily="34" charset="0"/>
            </a:endParaRPr>
          </a:p>
        </p:txBody>
      </p:sp>
      <p:sp>
        <p:nvSpPr>
          <p:cNvPr id="4" name="文本占位符 3"/>
          <p:cNvSpPr>
            <a:spLocks noGrp="1"/>
          </p:cNvSpPr>
          <p:nvPr>
            <p:ph type="body" sz="half" idx="2"/>
          </p:nvPr>
        </p:nvSpPr>
        <p:spPr>
          <a:xfrm>
            <a:off x="629841" y="1543050"/>
            <a:ext cx="3124012" cy="2858691"/>
          </a:xfrm>
          <a:prstGeom prst="rect">
            <a:avLst/>
          </a:prstGeo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fontAlgn="base"/>
            <a:r>
              <a:rPr lang="zh-CN" altLang="en-US" strike="noStrike" noProof="1"/>
              <a:t>单击此处编辑母版文本样式</a:t>
            </a:r>
            <a:endParaRPr lang="zh-CN" altLang="en-US" strike="noStrike" noProof="1"/>
          </a:p>
        </p:txBody>
      </p:sp>
      <p:sp>
        <p:nvSpPr>
          <p:cNvPr id="5" name="灯片编号占位符 4"/>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A93DE83A-E3AB-41E2-8002-FF8D8A468434}"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955"/>
            <a:ext cx="8229600" cy="1143000"/>
          </a:xfrm>
          <a:prstGeom prst="rect">
            <a:avLst/>
          </a:prstGeom>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457200" y="1600200"/>
            <a:ext cx="8229600" cy="4526280"/>
          </a:xfrm>
          <a:prstGeom prst="rect">
            <a:avLst/>
          </a:prstGeo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A93DE83A-E3AB-41E2-8002-FF8D8A468434}"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3844"/>
            <a:ext cx="1971675" cy="4358879"/>
          </a:xfrm>
          <a:prstGeom prst="rect">
            <a:avLst/>
          </a:prstGeo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628650" y="273844"/>
            <a:ext cx="5800725" cy="4358879"/>
          </a:xfrm>
          <a:prstGeom prst="rect">
            <a:avLst/>
          </a:prstGeo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A93DE83A-E3AB-41E2-8002-FF8D8A468434}"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8613"/>
            <a:ext cx="7772400" cy="1101725"/>
          </a:xfrm>
        </p:spPr>
        <p:txBody>
          <a:bodyPr/>
          <a:lstStyle/>
          <a:p>
            <a:pPr fontAlgn="base"/>
            <a:r>
              <a:rPr lang="zh-CN" altLang="en-US" strike="noStrike" noProof="1"/>
              <a:t>单击此处编辑母版标题样式</a:t>
            </a:r>
            <a:endParaRPr lang="zh-CN" altLang="en-US" strike="noStrike" noProof="1"/>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fontAlgn="base"/>
            <a:r>
              <a:rPr lang="zh-CN" altLang="en-US" strike="noStrike" noProof="1"/>
              <a:t>单击此处编辑母版副标题样式</a:t>
            </a:r>
            <a:endParaRPr lang="zh-CN" altLang="en-US" strike="noStrike" noProof="1"/>
          </a:p>
        </p:txBody>
      </p:sp>
      <p:sp>
        <p:nvSpPr>
          <p:cNvPr id="7" name="日期占位符 3"/>
          <p:cNvSpPr>
            <a:spLocks noGrp="1"/>
          </p:cNvSpPr>
          <p:nvPr>
            <p:ph type="dt" sz="half" idx="2"/>
          </p:nvPr>
        </p:nvSpPr>
        <p:spPr>
          <a:xfrm>
            <a:off x="457200" y="4767263"/>
            <a:ext cx="2133600" cy="274638"/>
          </a:xfrm>
          <a:prstGeom prst="rect">
            <a:avLst/>
          </a:prstGeom>
        </p:spPr>
        <p:txBody>
          <a:bodyPr vert="horz" wrap="square" lIns="91440" tIns="45720" rIns="91440" bIns="45720" numCol="1" anchor="ctr"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1"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Calibri" panose="020F0502020204030204" pitchFamily="34" charset="0"/>
              <a:sym typeface="Calibri" panose="020F0502020204030204" pitchFamily="34" charset="0"/>
            </a:endParaRPr>
          </a:p>
        </p:txBody>
      </p:sp>
      <p:sp>
        <p:nvSpPr>
          <p:cNvPr id="8" name="页脚占位符 4"/>
          <p:cNvSpPr>
            <a:spLocks noGrp="1"/>
          </p:cNvSpPr>
          <p:nvPr>
            <p:ph type="ftr" sz="quarter" idx="3"/>
          </p:nvPr>
        </p:nvSpPr>
        <p:spPr>
          <a:xfrm>
            <a:off x="3124200" y="4767263"/>
            <a:ext cx="2895600" cy="274638"/>
          </a:xfrm>
          <a:prstGeom prst="rect">
            <a:avLst/>
          </a:prstGeom>
        </p:spPr>
        <p:txBody>
          <a:bodyPr vert="horz" wrap="square" lIns="91440" tIns="45720" rIns="91440" bIns="45720" numCol="1" anchor="ctr"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1"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Calibri" panose="020F0502020204030204" pitchFamily="34" charset="0"/>
              <a:sym typeface="Calibri" panose="020F0502020204030204" pitchFamily="34" charset="0"/>
            </a:endParaRPr>
          </a:p>
        </p:txBody>
      </p:sp>
      <p:sp>
        <p:nvSpPr>
          <p:cNvPr id="9" name="灯片编号占位符 5"/>
          <p:cNvSpPr>
            <a:spLocks noGrp="1"/>
          </p:cNvSpPr>
          <p:nvPr>
            <p:ph type="sldNum" sz="quarter" idx="4"/>
          </p:nvPr>
        </p:nvSpPr>
        <p:spPr>
          <a:xfrm>
            <a:off x="6553200" y="4767263"/>
            <a:ext cx="2133600" cy="274638"/>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0669E9CE-6827-418B-97B9-A97D0B43F2AA}" type="slidenum">
              <a:rPr kumimoji="0" lang="zh-CN" altLang="en-US" sz="1200" b="1" i="0" u="none" strike="noStrike" kern="1200" cap="none" spc="0" normalizeH="0" baseline="0" noProof="1" dirty="0">
                <a:ln>
                  <a:noFill/>
                </a:ln>
                <a:solidFill>
                  <a:srgbClr val="898989"/>
                </a:solidFill>
                <a:effectLst/>
                <a:uLnTx/>
                <a:uFillTx/>
                <a:latin typeface="Calibri" panose="020F0502020204030204" pitchFamily="34" charset="0"/>
                <a:ea typeface="+mn-ea"/>
                <a:cs typeface="+mn-ea"/>
                <a:sym typeface="Calibri" panose="020F0502020204030204" pitchFamily="34" charset="0"/>
              </a:rPr>
            </a:fld>
            <a:endParaRPr kumimoji="0" lang="zh-CN" altLang="en-US" sz="1200" b="1" i="0" u="none" strike="noStrike" kern="1200" cap="none" spc="0" normalizeH="0" baseline="0" noProof="1">
              <a:ln>
                <a:noFill/>
              </a:ln>
              <a:solidFill>
                <a:srgbClr val="898989"/>
              </a:solidFill>
              <a:effectLst/>
              <a:uLnTx/>
              <a:uFillTx/>
              <a:latin typeface="Calibri" panose="020F0502020204030204" pitchFamily="34" charset="0"/>
              <a:ea typeface="+mn-ea"/>
              <a:cs typeface="+mn-ea"/>
              <a:sym typeface="Calibri" panose="020F0502020204030204" pitchFamily="34" charset="0"/>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3"/>
          <p:cNvSpPr>
            <a:spLocks noGrp="1"/>
          </p:cNvSpPr>
          <p:nvPr>
            <p:ph type="dt" sz="half" idx="2"/>
          </p:nvPr>
        </p:nvSpPr>
        <p:spPr>
          <a:xfrm>
            <a:off x="457200" y="4767263"/>
            <a:ext cx="2133600" cy="274638"/>
          </a:xfrm>
          <a:prstGeom prst="rect">
            <a:avLst/>
          </a:prstGeom>
        </p:spPr>
        <p:txBody>
          <a:bodyPr vert="horz" wrap="square" lIns="91440" tIns="45720" rIns="91440" bIns="45720" numCol="1" anchor="ctr"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1"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Calibri" panose="020F0502020204030204" pitchFamily="34" charset="0"/>
              <a:sym typeface="Calibri" panose="020F0502020204030204" pitchFamily="34" charset="0"/>
            </a:endParaRPr>
          </a:p>
        </p:txBody>
      </p:sp>
      <p:sp>
        <p:nvSpPr>
          <p:cNvPr id="8" name="页脚占位符 4"/>
          <p:cNvSpPr>
            <a:spLocks noGrp="1"/>
          </p:cNvSpPr>
          <p:nvPr>
            <p:ph type="ftr" sz="quarter" idx="3"/>
          </p:nvPr>
        </p:nvSpPr>
        <p:spPr>
          <a:xfrm>
            <a:off x="3124200" y="4767263"/>
            <a:ext cx="2895600" cy="274638"/>
          </a:xfrm>
          <a:prstGeom prst="rect">
            <a:avLst/>
          </a:prstGeom>
        </p:spPr>
        <p:txBody>
          <a:bodyPr vert="horz" wrap="square" lIns="91440" tIns="45720" rIns="91440" bIns="45720" numCol="1" anchor="ctr"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1"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Calibri" panose="020F0502020204030204" pitchFamily="34" charset="0"/>
              <a:sym typeface="Calibri" panose="020F0502020204030204" pitchFamily="34" charset="0"/>
            </a:endParaRPr>
          </a:p>
        </p:txBody>
      </p:sp>
      <p:sp>
        <p:nvSpPr>
          <p:cNvPr id="9" name="灯片编号占位符 5"/>
          <p:cNvSpPr>
            <a:spLocks noGrp="1"/>
          </p:cNvSpPr>
          <p:nvPr>
            <p:ph type="sldNum" sz="quarter" idx="4"/>
          </p:nvPr>
        </p:nvSpPr>
        <p:spPr>
          <a:xfrm>
            <a:off x="6553200" y="4767263"/>
            <a:ext cx="2133600" cy="274638"/>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F354C1CB-1B45-45E5-9243-75833597CB9E}" type="slidenum">
              <a:rPr kumimoji="0" lang="zh-CN" altLang="en-US" sz="1200" b="1" i="0" u="none" strike="noStrike" kern="1200" cap="none" spc="0" normalizeH="0" baseline="0" noProof="1" dirty="0">
                <a:ln>
                  <a:noFill/>
                </a:ln>
                <a:solidFill>
                  <a:srgbClr val="898989"/>
                </a:solidFill>
                <a:effectLst/>
                <a:uLnTx/>
                <a:uFillTx/>
                <a:latin typeface="Calibri" panose="020F0502020204030204" pitchFamily="34" charset="0"/>
                <a:ea typeface="+mn-ea"/>
                <a:cs typeface="+mn-ea"/>
                <a:sym typeface="Calibri" panose="020F0502020204030204" pitchFamily="34" charset="0"/>
              </a:rPr>
            </a:fld>
            <a:endParaRPr kumimoji="0" lang="zh-CN" altLang="en-US" sz="1200" b="1" i="0" u="none" strike="noStrike" kern="1200" cap="none" spc="0" normalizeH="0" baseline="0" noProof="1">
              <a:ln>
                <a:noFill/>
              </a:ln>
              <a:solidFill>
                <a:srgbClr val="898989"/>
              </a:solidFill>
              <a:effectLst/>
              <a:uLnTx/>
              <a:uFillTx/>
              <a:latin typeface="Calibri" panose="020F0502020204030204" pitchFamily="34" charset="0"/>
              <a:ea typeface="+mn-ea"/>
              <a:cs typeface="+mn-ea"/>
              <a:sym typeface="Calibri" panose="020F0502020204030204" pitchFamily="34" charset="0"/>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5"/>
            <a:ext cx="7772400" cy="1022350"/>
          </a:xfrm>
        </p:spPr>
        <p:txBody>
          <a:bodyPr anchor="t"/>
          <a:lstStyle>
            <a:lvl1pPr algn="l">
              <a:defRPr sz="4000" b="1" cap="all"/>
            </a:lvl1p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fontAlgn="base"/>
            <a:r>
              <a:rPr lang="zh-CN" altLang="en-US" strike="noStrike" noProof="1"/>
              <a:t>单击此处编辑母版文本样式</a:t>
            </a:r>
            <a:endParaRPr lang="zh-CN" altLang="en-US" strike="noStrike" noProof="1"/>
          </a:p>
        </p:txBody>
      </p:sp>
      <p:sp>
        <p:nvSpPr>
          <p:cNvPr id="7" name="日期占位符 3"/>
          <p:cNvSpPr>
            <a:spLocks noGrp="1"/>
          </p:cNvSpPr>
          <p:nvPr>
            <p:ph type="dt" sz="half" idx="2"/>
          </p:nvPr>
        </p:nvSpPr>
        <p:spPr>
          <a:xfrm>
            <a:off x="457200" y="4767263"/>
            <a:ext cx="2133600" cy="274638"/>
          </a:xfrm>
          <a:prstGeom prst="rect">
            <a:avLst/>
          </a:prstGeom>
        </p:spPr>
        <p:txBody>
          <a:bodyPr vert="horz" wrap="square" lIns="91440" tIns="45720" rIns="91440" bIns="45720" numCol="1" anchor="ctr"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1"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Calibri" panose="020F0502020204030204" pitchFamily="34" charset="0"/>
              <a:sym typeface="Calibri" panose="020F0502020204030204" pitchFamily="34" charset="0"/>
            </a:endParaRPr>
          </a:p>
        </p:txBody>
      </p:sp>
      <p:sp>
        <p:nvSpPr>
          <p:cNvPr id="8" name="页脚占位符 4"/>
          <p:cNvSpPr>
            <a:spLocks noGrp="1"/>
          </p:cNvSpPr>
          <p:nvPr>
            <p:ph type="ftr" sz="quarter" idx="3"/>
          </p:nvPr>
        </p:nvSpPr>
        <p:spPr>
          <a:xfrm>
            <a:off x="3124200" y="4767263"/>
            <a:ext cx="2895600" cy="274638"/>
          </a:xfrm>
          <a:prstGeom prst="rect">
            <a:avLst/>
          </a:prstGeom>
        </p:spPr>
        <p:txBody>
          <a:bodyPr vert="horz" wrap="square" lIns="91440" tIns="45720" rIns="91440" bIns="45720" numCol="1" anchor="ctr"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1"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Calibri" panose="020F0502020204030204" pitchFamily="34" charset="0"/>
              <a:sym typeface="Calibri" panose="020F0502020204030204" pitchFamily="34" charset="0"/>
            </a:endParaRPr>
          </a:p>
        </p:txBody>
      </p:sp>
      <p:sp>
        <p:nvSpPr>
          <p:cNvPr id="9" name="灯片编号占位符 5"/>
          <p:cNvSpPr>
            <a:spLocks noGrp="1"/>
          </p:cNvSpPr>
          <p:nvPr>
            <p:ph type="sldNum" sz="quarter" idx="4"/>
          </p:nvPr>
        </p:nvSpPr>
        <p:spPr>
          <a:xfrm>
            <a:off x="6553200" y="4767263"/>
            <a:ext cx="2133600" cy="274638"/>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90B45381-8DAF-44E5-AFE5-0C36D246A1AB}" type="slidenum">
              <a:rPr kumimoji="0" lang="zh-CN" altLang="en-US" sz="1200" b="1" i="0" u="none" strike="noStrike" kern="1200" cap="none" spc="0" normalizeH="0" baseline="0" noProof="1" dirty="0">
                <a:ln>
                  <a:noFill/>
                </a:ln>
                <a:solidFill>
                  <a:srgbClr val="898989"/>
                </a:solidFill>
                <a:effectLst/>
                <a:uLnTx/>
                <a:uFillTx/>
                <a:latin typeface="Calibri" panose="020F0502020204030204" pitchFamily="34" charset="0"/>
                <a:ea typeface="+mn-ea"/>
                <a:cs typeface="+mn-ea"/>
                <a:sym typeface="Calibri" panose="020F0502020204030204" pitchFamily="34" charset="0"/>
              </a:rPr>
            </a:fld>
            <a:endParaRPr kumimoji="0" lang="zh-CN" altLang="en-US" sz="1200" b="1" i="0" u="none" strike="noStrike" kern="1200" cap="none" spc="0" normalizeH="0" baseline="0" noProof="1">
              <a:ln>
                <a:noFill/>
              </a:ln>
              <a:solidFill>
                <a:srgbClr val="898989"/>
              </a:solidFill>
              <a:effectLst/>
              <a:uLnTx/>
              <a:uFillTx/>
              <a:latin typeface="Calibri" panose="020F0502020204030204" pitchFamily="34" charset="0"/>
              <a:ea typeface="+mn-ea"/>
              <a:cs typeface="+mn-ea"/>
              <a:sym typeface="Calibri" panose="020F0502020204030204" pitchFamily="34" charset="0"/>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3"/>
          <p:cNvSpPr>
            <a:spLocks noGrp="1"/>
          </p:cNvSpPr>
          <p:nvPr>
            <p:ph type="dt" sz="half" idx="12"/>
          </p:nvPr>
        </p:nvSpPr>
        <p:spPr>
          <a:xfrm>
            <a:off x="457200" y="4767263"/>
            <a:ext cx="2133600" cy="274638"/>
          </a:xfrm>
          <a:prstGeom prst="rect">
            <a:avLst/>
          </a:prstGeom>
        </p:spPr>
        <p:txBody>
          <a:bodyPr vert="horz" wrap="square" lIns="91440" tIns="45720" rIns="91440" bIns="45720" numCol="1" anchor="ctr"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1"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Calibri" panose="020F0502020204030204" pitchFamily="34" charset="0"/>
              <a:sym typeface="Calibri" panose="020F0502020204030204" pitchFamily="34" charset="0"/>
            </a:endParaRPr>
          </a:p>
        </p:txBody>
      </p:sp>
      <p:sp>
        <p:nvSpPr>
          <p:cNvPr id="8" name="页脚占位符 4"/>
          <p:cNvSpPr>
            <a:spLocks noGrp="1"/>
          </p:cNvSpPr>
          <p:nvPr>
            <p:ph type="ftr" sz="quarter" idx="3"/>
          </p:nvPr>
        </p:nvSpPr>
        <p:spPr>
          <a:xfrm>
            <a:off x="3124200" y="4767263"/>
            <a:ext cx="2895600" cy="274638"/>
          </a:xfrm>
          <a:prstGeom prst="rect">
            <a:avLst/>
          </a:prstGeom>
        </p:spPr>
        <p:txBody>
          <a:bodyPr vert="horz" wrap="square" lIns="91440" tIns="45720" rIns="91440" bIns="45720" numCol="1" anchor="ctr"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1"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Calibri" panose="020F0502020204030204" pitchFamily="34" charset="0"/>
              <a:sym typeface="Calibri" panose="020F0502020204030204" pitchFamily="34" charset="0"/>
            </a:endParaRPr>
          </a:p>
        </p:txBody>
      </p:sp>
      <p:sp>
        <p:nvSpPr>
          <p:cNvPr id="9" name="灯片编号占位符 5"/>
          <p:cNvSpPr>
            <a:spLocks noGrp="1"/>
          </p:cNvSpPr>
          <p:nvPr>
            <p:ph type="sldNum" sz="quarter" idx="4"/>
          </p:nvPr>
        </p:nvSpPr>
        <p:spPr>
          <a:xfrm>
            <a:off x="6553200" y="4767263"/>
            <a:ext cx="2133600" cy="274638"/>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B820FC5B-3860-42DC-971A-D0B060C8D992}" type="slidenum">
              <a:rPr kumimoji="0" lang="zh-CN" altLang="en-US" sz="1200" b="1" i="0" u="none" strike="noStrike" kern="1200" cap="none" spc="0" normalizeH="0" baseline="0" noProof="1" dirty="0">
                <a:ln>
                  <a:noFill/>
                </a:ln>
                <a:solidFill>
                  <a:srgbClr val="898989"/>
                </a:solidFill>
                <a:effectLst/>
                <a:uLnTx/>
                <a:uFillTx/>
                <a:latin typeface="Calibri" panose="020F0502020204030204" pitchFamily="34" charset="0"/>
                <a:ea typeface="+mn-ea"/>
                <a:cs typeface="+mn-ea"/>
                <a:sym typeface="Calibri" panose="020F0502020204030204" pitchFamily="34" charset="0"/>
              </a:rPr>
            </a:fld>
            <a:endParaRPr kumimoji="0" lang="zh-CN" altLang="en-US" sz="1200" b="1" i="0" u="none" strike="noStrike" kern="1200" cap="none" spc="0" normalizeH="0" baseline="0" noProof="1">
              <a:ln>
                <a:noFill/>
              </a:ln>
              <a:solidFill>
                <a:srgbClr val="898989"/>
              </a:solidFill>
              <a:effectLst/>
              <a:uLnTx/>
              <a:uFillTx/>
              <a:latin typeface="Calibri" panose="020F0502020204030204" pitchFamily="34" charset="0"/>
              <a:ea typeface="+mn-ea"/>
              <a:cs typeface="+mn-ea"/>
              <a:sym typeface="Calibri" panose="020F050202020403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44"/>
            <a:ext cx="7886700" cy="994172"/>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890081" y="1333829"/>
            <a:ext cx="3655181" cy="617934"/>
          </a:xfrm>
        </p:spPr>
        <p:txBody>
          <a:bodyPr anchor="ctr"/>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a:t>单击此处编辑母版文本样式</a:t>
            </a:r>
            <a:endParaRPr lang="zh-CN" altLang="en-US" strike="noStrike" noProof="1"/>
          </a:p>
        </p:txBody>
      </p:sp>
      <p:sp>
        <p:nvSpPr>
          <p:cNvPr id="4" name="内容占位符 3"/>
          <p:cNvSpPr>
            <a:spLocks noGrp="1"/>
          </p:cNvSpPr>
          <p:nvPr>
            <p:ph sz="half" idx="2"/>
          </p:nvPr>
        </p:nvSpPr>
        <p:spPr>
          <a:xfrm>
            <a:off x="890081" y="1999034"/>
            <a:ext cx="3655181" cy="2643213"/>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4692704" y="1333829"/>
            <a:ext cx="3673182" cy="617934"/>
          </a:xfrm>
        </p:spPr>
        <p:txBody>
          <a:bodyPr anchor="ctr"/>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a:t>单击此处编辑母版文本样式</a:t>
            </a:r>
            <a:endParaRPr lang="zh-CN" altLang="en-US" strike="noStrike" noProof="1"/>
          </a:p>
        </p:txBody>
      </p:sp>
      <p:sp>
        <p:nvSpPr>
          <p:cNvPr id="6" name="内容占位符 5"/>
          <p:cNvSpPr>
            <a:spLocks noGrp="1"/>
          </p:cNvSpPr>
          <p:nvPr>
            <p:ph sz="quarter" idx="4"/>
          </p:nvPr>
        </p:nvSpPr>
        <p:spPr>
          <a:xfrm>
            <a:off x="4692704" y="1999034"/>
            <a:ext cx="3673182" cy="2643213"/>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灯片编号占位符 6"/>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F72F3A58-1045-410C-9480-07FE2458C08F}"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endParaRPr lang="zh-CN" altLang="en-US" strike="noStrike" noProof="1"/>
          </a:p>
        </p:txBody>
      </p:sp>
      <p:sp>
        <p:nvSpPr>
          <p:cNvPr id="4" name="内容占位符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endParaRPr lang="zh-CN" altLang="en-US" strike="noStrike" noProof="1"/>
          </a:p>
        </p:txBody>
      </p:sp>
      <p:sp>
        <p:nvSpPr>
          <p:cNvPr id="6" name="内容占位符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3"/>
          <p:cNvSpPr>
            <a:spLocks noGrp="1"/>
          </p:cNvSpPr>
          <p:nvPr>
            <p:ph type="dt" sz="half" idx="12"/>
          </p:nvPr>
        </p:nvSpPr>
        <p:spPr>
          <a:xfrm>
            <a:off x="457200" y="4767263"/>
            <a:ext cx="2133600" cy="274638"/>
          </a:xfrm>
          <a:prstGeom prst="rect">
            <a:avLst/>
          </a:prstGeom>
        </p:spPr>
        <p:txBody>
          <a:bodyPr vert="horz" wrap="square" lIns="91440" tIns="45720" rIns="91440" bIns="45720" numCol="1" anchor="ctr"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1"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Calibri" panose="020F0502020204030204" pitchFamily="34" charset="0"/>
              <a:sym typeface="Calibri" panose="020F0502020204030204" pitchFamily="34" charset="0"/>
            </a:endParaRPr>
          </a:p>
        </p:txBody>
      </p:sp>
      <p:sp>
        <p:nvSpPr>
          <p:cNvPr id="8" name="页脚占位符 4"/>
          <p:cNvSpPr>
            <a:spLocks noGrp="1"/>
          </p:cNvSpPr>
          <p:nvPr>
            <p:ph type="ftr" sz="quarter" idx="13"/>
          </p:nvPr>
        </p:nvSpPr>
        <p:spPr>
          <a:xfrm>
            <a:off x="3124200" y="4767263"/>
            <a:ext cx="2895600" cy="274638"/>
          </a:xfrm>
          <a:prstGeom prst="rect">
            <a:avLst/>
          </a:prstGeom>
        </p:spPr>
        <p:txBody>
          <a:bodyPr vert="horz" wrap="square" lIns="91440" tIns="45720" rIns="91440" bIns="45720" numCol="1" anchor="ctr"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1"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Calibri" panose="020F0502020204030204" pitchFamily="34" charset="0"/>
              <a:sym typeface="Calibri" panose="020F0502020204030204" pitchFamily="34" charset="0"/>
            </a:endParaRPr>
          </a:p>
        </p:txBody>
      </p:sp>
      <p:sp>
        <p:nvSpPr>
          <p:cNvPr id="9" name="灯片编号占位符 5"/>
          <p:cNvSpPr>
            <a:spLocks noGrp="1"/>
          </p:cNvSpPr>
          <p:nvPr>
            <p:ph type="sldNum" sz="quarter" idx="14"/>
          </p:nvPr>
        </p:nvSpPr>
        <p:spPr>
          <a:xfrm>
            <a:off x="6553200" y="4767263"/>
            <a:ext cx="2133600" cy="274638"/>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8D2D424B-63A0-4B6A-B84E-62B25D273B73}" type="slidenum">
              <a:rPr kumimoji="0" lang="zh-CN" altLang="en-US" sz="1200" b="1" i="0" u="none" strike="noStrike" kern="1200" cap="none" spc="0" normalizeH="0" baseline="0" noProof="1" dirty="0">
                <a:ln>
                  <a:noFill/>
                </a:ln>
                <a:solidFill>
                  <a:srgbClr val="898989"/>
                </a:solidFill>
                <a:effectLst/>
                <a:uLnTx/>
                <a:uFillTx/>
                <a:latin typeface="Calibri" panose="020F0502020204030204" pitchFamily="34" charset="0"/>
                <a:ea typeface="+mn-ea"/>
                <a:cs typeface="+mn-ea"/>
                <a:sym typeface="Calibri" panose="020F0502020204030204" pitchFamily="34" charset="0"/>
              </a:rPr>
            </a:fld>
            <a:endParaRPr kumimoji="0" lang="zh-CN" altLang="en-US" sz="1200" b="1" i="0" u="none" strike="noStrike" kern="1200" cap="none" spc="0" normalizeH="0" baseline="0" noProof="1">
              <a:ln>
                <a:noFill/>
              </a:ln>
              <a:solidFill>
                <a:srgbClr val="898989"/>
              </a:solidFill>
              <a:effectLst/>
              <a:uLnTx/>
              <a:uFillTx/>
              <a:latin typeface="Calibri" panose="020F0502020204030204" pitchFamily="34" charset="0"/>
              <a:ea typeface="+mn-ea"/>
              <a:cs typeface="+mn-ea"/>
              <a:sym typeface="Calibri" panose="020F0502020204030204" pitchFamily="34" charset="0"/>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7" name="日期占位符 3"/>
          <p:cNvSpPr>
            <a:spLocks noGrp="1"/>
          </p:cNvSpPr>
          <p:nvPr>
            <p:ph type="dt" sz="half" idx="2"/>
          </p:nvPr>
        </p:nvSpPr>
        <p:spPr>
          <a:xfrm>
            <a:off x="457200" y="4767263"/>
            <a:ext cx="2133600" cy="274638"/>
          </a:xfrm>
          <a:prstGeom prst="rect">
            <a:avLst/>
          </a:prstGeom>
        </p:spPr>
        <p:txBody>
          <a:bodyPr vert="horz" wrap="square" lIns="91440" tIns="45720" rIns="91440" bIns="45720" numCol="1" anchor="ctr"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1"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Calibri" panose="020F0502020204030204" pitchFamily="34" charset="0"/>
              <a:sym typeface="Calibri" panose="020F0502020204030204" pitchFamily="34" charset="0"/>
            </a:endParaRPr>
          </a:p>
        </p:txBody>
      </p:sp>
      <p:sp>
        <p:nvSpPr>
          <p:cNvPr id="8" name="页脚占位符 4"/>
          <p:cNvSpPr>
            <a:spLocks noGrp="1"/>
          </p:cNvSpPr>
          <p:nvPr>
            <p:ph type="ftr" sz="quarter" idx="3"/>
          </p:nvPr>
        </p:nvSpPr>
        <p:spPr>
          <a:xfrm>
            <a:off x="3124200" y="4767263"/>
            <a:ext cx="2895600" cy="274638"/>
          </a:xfrm>
          <a:prstGeom prst="rect">
            <a:avLst/>
          </a:prstGeom>
        </p:spPr>
        <p:txBody>
          <a:bodyPr vert="horz" wrap="square" lIns="91440" tIns="45720" rIns="91440" bIns="45720" numCol="1" anchor="ctr"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1"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Calibri" panose="020F0502020204030204" pitchFamily="34" charset="0"/>
              <a:sym typeface="Calibri" panose="020F0502020204030204" pitchFamily="34" charset="0"/>
            </a:endParaRPr>
          </a:p>
        </p:txBody>
      </p:sp>
      <p:sp>
        <p:nvSpPr>
          <p:cNvPr id="9" name="灯片编号占位符 5"/>
          <p:cNvSpPr>
            <a:spLocks noGrp="1"/>
          </p:cNvSpPr>
          <p:nvPr>
            <p:ph type="sldNum" sz="quarter" idx="4"/>
          </p:nvPr>
        </p:nvSpPr>
        <p:spPr>
          <a:xfrm>
            <a:off x="6553200" y="4767263"/>
            <a:ext cx="2133600" cy="274638"/>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93A13AB9-CFCD-4925-82CB-79AE9FB3E690}" type="slidenum">
              <a:rPr kumimoji="0" lang="zh-CN" altLang="en-US" sz="1200" b="1" i="0" u="none" strike="noStrike" kern="1200" cap="none" spc="0" normalizeH="0" baseline="0" noProof="1" dirty="0">
                <a:ln>
                  <a:noFill/>
                </a:ln>
                <a:solidFill>
                  <a:srgbClr val="898989"/>
                </a:solidFill>
                <a:effectLst/>
                <a:uLnTx/>
                <a:uFillTx/>
                <a:latin typeface="Calibri" panose="020F0502020204030204" pitchFamily="34" charset="0"/>
                <a:ea typeface="+mn-ea"/>
                <a:cs typeface="+mn-ea"/>
                <a:sym typeface="Calibri" panose="020F0502020204030204" pitchFamily="34" charset="0"/>
              </a:rPr>
            </a:fld>
            <a:endParaRPr kumimoji="0" lang="zh-CN" altLang="en-US" sz="1200" b="1" i="0" u="none" strike="noStrike" kern="1200" cap="none" spc="0" normalizeH="0" baseline="0" noProof="1">
              <a:ln>
                <a:noFill/>
              </a:ln>
              <a:solidFill>
                <a:srgbClr val="898989"/>
              </a:solidFill>
              <a:effectLst/>
              <a:uLnTx/>
              <a:uFillTx/>
              <a:latin typeface="Calibri" panose="020F0502020204030204" pitchFamily="34" charset="0"/>
              <a:ea typeface="+mn-ea"/>
              <a:cs typeface="+mn-ea"/>
              <a:sym typeface="Calibri" panose="020F0502020204030204" pitchFamily="34" charset="0"/>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1"/>
        </a:solidFill>
        <a:effectLst/>
      </p:bgPr>
    </p:bg>
    <p:spTree>
      <p:nvGrpSpPr>
        <p:cNvPr id="1" name=""/>
        <p:cNvGrpSpPr/>
        <p:nvPr/>
      </p:nvGrpSpPr>
      <p:grpSpPr>
        <a:xfrm>
          <a:off x="0" y="0"/>
          <a:ext cx="0" cy="0"/>
          <a:chOff x="0" y="0"/>
          <a:chExt cx="0" cy="0"/>
        </a:xfrm>
      </p:grpSpPr>
      <p:sp>
        <p:nvSpPr>
          <p:cNvPr id="7" name="日期占位符 3"/>
          <p:cNvSpPr>
            <a:spLocks noGrp="1"/>
          </p:cNvSpPr>
          <p:nvPr>
            <p:ph type="dt" sz="half" idx="2"/>
          </p:nvPr>
        </p:nvSpPr>
        <p:spPr>
          <a:xfrm>
            <a:off x="457200" y="4767263"/>
            <a:ext cx="2133600" cy="274638"/>
          </a:xfrm>
          <a:prstGeom prst="rect">
            <a:avLst/>
          </a:prstGeom>
        </p:spPr>
        <p:txBody>
          <a:bodyPr vert="horz" wrap="square" lIns="91440" tIns="45720" rIns="91440" bIns="45720" numCol="1" anchor="ctr"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1"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Calibri" panose="020F0502020204030204" pitchFamily="34" charset="0"/>
              <a:sym typeface="Calibri" panose="020F0502020204030204" pitchFamily="34" charset="0"/>
            </a:endParaRPr>
          </a:p>
        </p:txBody>
      </p:sp>
      <p:sp>
        <p:nvSpPr>
          <p:cNvPr id="8" name="页脚占位符 4"/>
          <p:cNvSpPr>
            <a:spLocks noGrp="1"/>
          </p:cNvSpPr>
          <p:nvPr>
            <p:ph type="ftr" sz="quarter" idx="3"/>
          </p:nvPr>
        </p:nvSpPr>
        <p:spPr>
          <a:xfrm>
            <a:off x="3124200" y="4767263"/>
            <a:ext cx="2895600" cy="274638"/>
          </a:xfrm>
          <a:prstGeom prst="rect">
            <a:avLst/>
          </a:prstGeom>
        </p:spPr>
        <p:txBody>
          <a:bodyPr vert="horz" wrap="square" lIns="91440" tIns="45720" rIns="91440" bIns="45720" numCol="1" anchor="ctr"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1"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Calibri" panose="020F0502020204030204" pitchFamily="34" charset="0"/>
              <a:sym typeface="Calibri" panose="020F0502020204030204" pitchFamily="34" charset="0"/>
            </a:endParaRPr>
          </a:p>
        </p:txBody>
      </p:sp>
      <p:sp>
        <p:nvSpPr>
          <p:cNvPr id="9" name="灯片编号占位符 5"/>
          <p:cNvSpPr>
            <a:spLocks noGrp="1"/>
          </p:cNvSpPr>
          <p:nvPr>
            <p:ph type="sldNum" sz="quarter" idx="4"/>
          </p:nvPr>
        </p:nvSpPr>
        <p:spPr>
          <a:xfrm>
            <a:off x="6553200" y="4767263"/>
            <a:ext cx="2133600" cy="274638"/>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1FA60E58-9474-4882-8196-728B852446BF}" type="slidenum">
              <a:rPr kumimoji="0" lang="zh-CN" altLang="en-US" sz="1200" b="1" i="0" u="none" strike="noStrike" kern="1200" cap="none" spc="0" normalizeH="0" baseline="0" noProof="1" dirty="0">
                <a:ln>
                  <a:noFill/>
                </a:ln>
                <a:solidFill>
                  <a:srgbClr val="898989"/>
                </a:solidFill>
                <a:effectLst/>
                <a:uLnTx/>
                <a:uFillTx/>
                <a:latin typeface="Calibri" panose="020F0502020204030204" pitchFamily="34" charset="0"/>
                <a:ea typeface="+mn-ea"/>
                <a:cs typeface="+mn-ea"/>
                <a:sym typeface="Calibri" panose="020F0502020204030204" pitchFamily="34" charset="0"/>
              </a:rPr>
            </a:fld>
            <a:endParaRPr kumimoji="0" lang="zh-CN" altLang="en-US" sz="1200" b="1" i="0" u="none" strike="noStrike" kern="1200" cap="none" spc="0" normalizeH="0" baseline="0" noProof="1">
              <a:ln>
                <a:noFill/>
              </a:ln>
              <a:solidFill>
                <a:srgbClr val="898989"/>
              </a:solidFill>
              <a:effectLst/>
              <a:uLnTx/>
              <a:uFillTx/>
              <a:latin typeface="Calibri" panose="020F0502020204030204" pitchFamily="34" charset="0"/>
              <a:ea typeface="+mn-ea"/>
              <a:cs typeface="+mn-ea"/>
              <a:sym typeface="Calibri" panose="020F0502020204030204" pitchFamily="34" charset="0"/>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内容与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457200" y="204788"/>
            <a:ext cx="3008313" cy="871537"/>
          </a:xfrm>
        </p:spPr>
        <p:txBody>
          <a:bodyPr anchor="b"/>
          <a:lstStyle>
            <a:lvl1pPr algn="l">
              <a:defRPr sz="2000" b="1"/>
            </a:lvl1p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文本占位符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endParaRPr lang="zh-CN" altLang="en-US" strike="noStrike" noProof="1"/>
          </a:p>
        </p:txBody>
      </p:sp>
      <p:sp>
        <p:nvSpPr>
          <p:cNvPr id="7" name="日期占位符 3"/>
          <p:cNvSpPr>
            <a:spLocks noGrp="1"/>
          </p:cNvSpPr>
          <p:nvPr>
            <p:ph type="dt" sz="half" idx="12"/>
          </p:nvPr>
        </p:nvSpPr>
        <p:spPr>
          <a:xfrm>
            <a:off x="457200" y="4767263"/>
            <a:ext cx="2133600" cy="274638"/>
          </a:xfrm>
          <a:prstGeom prst="rect">
            <a:avLst/>
          </a:prstGeom>
        </p:spPr>
        <p:txBody>
          <a:bodyPr vert="horz" wrap="square" lIns="91440" tIns="45720" rIns="91440" bIns="45720" numCol="1" anchor="ctr"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1"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Calibri" panose="020F0502020204030204" pitchFamily="34" charset="0"/>
              <a:sym typeface="Calibri" panose="020F0502020204030204" pitchFamily="34" charset="0"/>
            </a:endParaRPr>
          </a:p>
        </p:txBody>
      </p:sp>
      <p:sp>
        <p:nvSpPr>
          <p:cNvPr id="8" name="页脚占位符 4"/>
          <p:cNvSpPr>
            <a:spLocks noGrp="1"/>
          </p:cNvSpPr>
          <p:nvPr>
            <p:ph type="ftr" sz="quarter" idx="3"/>
          </p:nvPr>
        </p:nvSpPr>
        <p:spPr>
          <a:xfrm>
            <a:off x="3124200" y="4767263"/>
            <a:ext cx="2895600" cy="274638"/>
          </a:xfrm>
          <a:prstGeom prst="rect">
            <a:avLst/>
          </a:prstGeom>
        </p:spPr>
        <p:txBody>
          <a:bodyPr vert="horz" wrap="square" lIns="91440" tIns="45720" rIns="91440" bIns="45720" numCol="1" anchor="ctr"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1"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Calibri" panose="020F0502020204030204" pitchFamily="34" charset="0"/>
              <a:sym typeface="Calibri" panose="020F0502020204030204" pitchFamily="34" charset="0"/>
            </a:endParaRPr>
          </a:p>
        </p:txBody>
      </p:sp>
      <p:sp>
        <p:nvSpPr>
          <p:cNvPr id="9" name="灯片编号占位符 5"/>
          <p:cNvSpPr>
            <a:spLocks noGrp="1"/>
          </p:cNvSpPr>
          <p:nvPr>
            <p:ph type="sldNum" sz="quarter" idx="4"/>
          </p:nvPr>
        </p:nvSpPr>
        <p:spPr>
          <a:xfrm>
            <a:off x="6553200" y="4767263"/>
            <a:ext cx="2133600" cy="274638"/>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B814A1D0-DC8D-4E6A-A0C7-72FF5384D1CA}" type="slidenum">
              <a:rPr kumimoji="0" lang="zh-CN" altLang="en-US" sz="1200" b="1" i="0" u="none" strike="noStrike" kern="1200" cap="none" spc="0" normalizeH="0" baseline="0" noProof="1" dirty="0">
                <a:ln>
                  <a:noFill/>
                </a:ln>
                <a:solidFill>
                  <a:srgbClr val="898989"/>
                </a:solidFill>
                <a:effectLst/>
                <a:uLnTx/>
                <a:uFillTx/>
                <a:latin typeface="Calibri" panose="020F0502020204030204" pitchFamily="34" charset="0"/>
                <a:ea typeface="+mn-ea"/>
                <a:cs typeface="+mn-ea"/>
                <a:sym typeface="Calibri" panose="020F0502020204030204" pitchFamily="34" charset="0"/>
              </a:rPr>
            </a:fld>
            <a:endParaRPr kumimoji="0" lang="zh-CN" altLang="en-US" sz="1200" b="1" i="0" u="none" strike="noStrike" kern="1200" cap="none" spc="0" normalizeH="0" baseline="0" noProof="1">
              <a:ln>
                <a:noFill/>
              </a:ln>
              <a:solidFill>
                <a:srgbClr val="898989"/>
              </a:solidFill>
              <a:effectLst/>
              <a:uLnTx/>
              <a:uFillTx/>
              <a:latin typeface="Calibri" panose="020F0502020204030204" pitchFamily="34" charset="0"/>
              <a:ea typeface="+mn-ea"/>
              <a:cs typeface="+mn-ea"/>
              <a:sym typeface="Calibri" panose="020F0502020204030204" pitchFamily="34" charset="0"/>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图片与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450"/>
          </a:xfrm>
        </p:spPr>
        <p:txBody>
          <a:bodyPr anchor="b"/>
          <a:lstStyle>
            <a:lvl1pPr algn="l">
              <a:defRPr sz="2000" b="1"/>
            </a:lvl1pPr>
          </a:lstStyle>
          <a:p>
            <a:pPr fontAlgn="base"/>
            <a:r>
              <a:rPr lang="zh-CN" altLang="en-US" strike="noStrike" noProof="1"/>
              <a:t>单击此处编辑母版标题样式</a:t>
            </a:r>
            <a:endParaRPr lang="zh-CN" altLang="en-US" strike="noStrike" noProof="1"/>
          </a:p>
        </p:txBody>
      </p:sp>
      <p:sp>
        <p:nvSpPr>
          <p:cNvPr id="3" name="图片占位符 2"/>
          <p:cNvSpPr>
            <a:spLocks noGrp="1"/>
          </p:cNvSpPr>
          <p:nvPr>
            <p:ph type="pic" idx="1"/>
          </p:nvPr>
        </p:nvSpPr>
        <p:spPr>
          <a:xfrm>
            <a:off x="1792288" y="460375"/>
            <a:ext cx="5486400" cy="3086100"/>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zh-CN" altLang="en-US" sz="3200" b="0" i="0" u="none" strike="noStrike" kern="1200" cap="none" spc="0" normalizeH="0" baseline="0" noProof="0">
              <a:ln>
                <a:noFill/>
              </a:ln>
              <a:solidFill>
                <a:schemeClr val="tx1"/>
              </a:solidFill>
              <a:effectLst/>
              <a:uLnTx/>
              <a:uFillTx/>
              <a:latin typeface="+mn-lt"/>
              <a:ea typeface="宋体" panose="02010600030101010101" pitchFamily="2" charset="-122"/>
              <a:cs typeface="+mn-cs"/>
            </a:endParaRPr>
          </a:p>
        </p:txBody>
      </p:sp>
      <p:sp>
        <p:nvSpPr>
          <p:cNvPr id="4" name="文本占位符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endParaRPr lang="zh-CN" altLang="en-US" strike="noStrike" noProof="1"/>
          </a:p>
        </p:txBody>
      </p:sp>
      <p:sp>
        <p:nvSpPr>
          <p:cNvPr id="7" name="日期占位符 3"/>
          <p:cNvSpPr>
            <a:spLocks noGrp="1"/>
          </p:cNvSpPr>
          <p:nvPr>
            <p:ph type="dt" sz="half" idx="12"/>
          </p:nvPr>
        </p:nvSpPr>
        <p:spPr>
          <a:xfrm>
            <a:off x="457200" y="4767263"/>
            <a:ext cx="2133600" cy="274638"/>
          </a:xfrm>
          <a:prstGeom prst="rect">
            <a:avLst/>
          </a:prstGeom>
        </p:spPr>
        <p:txBody>
          <a:bodyPr vert="horz" wrap="square" lIns="91440" tIns="45720" rIns="91440" bIns="45720" numCol="1" anchor="ctr"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1"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Calibri" panose="020F0502020204030204" pitchFamily="34" charset="0"/>
              <a:sym typeface="Calibri" panose="020F0502020204030204" pitchFamily="34" charset="0"/>
            </a:endParaRPr>
          </a:p>
        </p:txBody>
      </p:sp>
      <p:sp>
        <p:nvSpPr>
          <p:cNvPr id="8" name="页脚占位符 4"/>
          <p:cNvSpPr>
            <a:spLocks noGrp="1"/>
          </p:cNvSpPr>
          <p:nvPr>
            <p:ph type="ftr" sz="quarter" idx="3"/>
          </p:nvPr>
        </p:nvSpPr>
        <p:spPr>
          <a:xfrm>
            <a:off x="3124200" y="4767263"/>
            <a:ext cx="2895600" cy="274638"/>
          </a:xfrm>
          <a:prstGeom prst="rect">
            <a:avLst/>
          </a:prstGeom>
        </p:spPr>
        <p:txBody>
          <a:bodyPr vert="horz" wrap="square" lIns="91440" tIns="45720" rIns="91440" bIns="45720" numCol="1" anchor="ctr"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1"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Calibri" panose="020F0502020204030204" pitchFamily="34" charset="0"/>
              <a:sym typeface="Calibri" panose="020F0502020204030204" pitchFamily="34" charset="0"/>
            </a:endParaRPr>
          </a:p>
        </p:txBody>
      </p:sp>
      <p:sp>
        <p:nvSpPr>
          <p:cNvPr id="9" name="灯片编号占位符 5"/>
          <p:cNvSpPr>
            <a:spLocks noGrp="1"/>
          </p:cNvSpPr>
          <p:nvPr>
            <p:ph type="sldNum" sz="quarter" idx="4"/>
          </p:nvPr>
        </p:nvSpPr>
        <p:spPr>
          <a:xfrm>
            <a:off x="6553200" y="4767263"/>
            <a:ext cx="2133600" cy="274638"/>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579192FA-0215-4233-B91F-F4F45BB75E88}" type="slidenum">
              <a:rPr kumimoji="0" lang="zh-CN" altLang="en-US" sz="1200" b="1" i="0" u="none" strike="noStrike" kern="1200" cap="none" spc="0" normalizeH="0" baseline="0" noProof="1" dirty="0">
                <a:ln>
                  <a:noFill/>
                </a:ln>
                <a:solidFill>
                  <a:srgbClr val="898989"/>
                </a:solidFill>
                <a:effectLst/>
                <a:uLnTx/>
                <a:uFillTx/>
                <a:latin typeface="Calibri" panose="020F0502020204030204" pitchFamily="34" charset="0"/>
                <a:ea typeface="+mn-ea"/>
                <a:cs typeface="+mn-ea"/>
                <a:sym typeface="Calibri" panose="020F0502020204030204" pitchFamily="34" charset="0"/>
              </a:rPr>
            </a:fld>
            <a:endParaRPr kumimoji="0" lang="zh-CN" altLang="en-US" sz="1200" b="1" i="0" u="none" strike="noStrike" kern="1200" cap="none" spc="0" normalizeH="0" baseline="0" noProof="1">
              <a:ln>
                <a:noFill/>
              </a:ln>
              <a:solidFill>
                <a:srgbClr val="898989"/>
              </a:solidFill>
              <a:effectLst/>
              <a:uLnTx/>
              <a:uFillTx/>
              <a:latin typeface="Calibri" panose="020F0502020204030204" pitchFamily="34" charset="0"/>
              <a:ea typeface="+mn-ea"/>
              <a:cs typeface="+mn-ea"/>
              <a:sym typeface="Calibri" panose="020F0502020204030204" pitchFamily="34" charset="0"/>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标题和竖排文字">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3"/>
          <p:cNvSpPr>
            <a:spLocks noGrp="1"/>
          </p:cNvSpPr>
          <p:nvPr>
            <p:ph type="dt" sz="half" idx="2"/>
          </p:nvPr>
        </p:nvSpPr>
        <p:spPr>
          <a:xfrm>
            <a:off x="457200" y="4767263"/>
            <a:ext cx="2133600" cy="274638"/>
          </a:xfrm>
          <a:prstGeom prst="rect">
            <a:avLst/>
          </a:prstGeom>
        </p:spPr>
        <p:txBody>
          <a:bodyPr vert="horz" wrap="square" lIns="91440" tIns="45720" rIns="91440" bIns="45720" numCol="1" anchor="ctr"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1"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Calibri" panose="020F0502020204030204" pitchFamily="34" charset="0"/>
              <a:sym typeface="Calibri" panose="020F0502020204030204" pitchFamily="34" charset="0"/>
            </a:endParaRPr>
          </a:p>
        </p:txBody>
      </p:sp>
      <p:sp>
        <p:nvSpPr>
          <p:cNvPr id="8" name="页脚占位符 4"/>
          <p:cNvSpPr>
            <a:spLocks noGrp="1"/>
          </p:cNvSpPr>
          <p:nvPr>
            <p:ph type="ftr" sz="quarter" idx="3"/>
          </p:nvPr>
        </p:nvSpPr>
        <p:spPr>
          <a:xfrm>
            <a:off x="3124200" y="4767263"/>
            <a:ext cx="2895600" cy="274638"/>
          </a:xfrm>
          <a:prstGeom prst="rect">
            <a:avLst/>
          </a:prstGeom>
        </p:spPr>
        <p:txBody>
          <a:bodyPr vert="horz" wrap="square" lIns="91440" tIns="45720" rIns="91440" bIns="45720" numCol="1" anchor="ctr"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1"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Calibri" panose="020F0502020204030204" pitchFamily="34" charset="0"/>
              <a:sym typeface="Calibri" panose="020F0502020204030204" pitchFamily="34" charset="0"/>
            </a:endParaRPr>
          </a:p>
        </p:txBody>
      </p:sp>
      <p:sp>
        <p:nvSpPr>
          <p:cNvPr id="9" name="灯片编号占位符 5"/>
          <p:cNvSpPr>
            <a:spLocks noGrp="1"/>
          </p:cNvSpPr>
          <p:nvPr>
            <p:ph type="sldNum" sz="quarter" idx="4"/>
          </p:nvPr>
        </p:nvSpPr>
        <p:spPr>
          <a:xfrm>
            <a:off x="6553200" y="4767263"/>
            <a:ext cx="2133600" cy="274638"/>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C4A33DAB-0789-40B1-804B-E8EE9C1D2F2D}" type="slidenum">
              <a:rPr kumimoji="0" lang="zh-CN" altLang="en-US" sz="1200" b="1" i="0" u="none" strike="noStrike" kern="1200" cap="none" spc="0" normalizeH="0" baseline="0" noProof="1" dirty="0">
                <a:ln>
                  <a:noFill/>
                </a:ln>
                <a:solidFill>
                  <a:srgbClr val="898989"/>
                </a:solidFill>
                <a:effectLst/>
                <a:uLnTx/>
                <a:uFillTx/>
                <a:latin typeface="Calibri" panose="020F0502020204030204" pitchFamily="34" charset="0"/>
                <a:ea typeface="+mn-ea"/>
                <a:cs typeface="+mn-ea"/>
                <a:sym typeface="Calibri" panose="020F0502020204030204" pitchFamily="34" charset="0"/>
              </a:rPr>
            </a:fld>
            <a:endParaRPr kumimoji="0" lang="zh-CN" altLang="en-US" sz="1200" b="1" i="0" u="none" strike="noStrike" kern="1200" cap="none" spc="0" normalizeH="0" baseline="0" noProof="1">
              <a:ln>
                <a:noFill/>
              </a:ln>
              <a:solidFill>
                <a:srgbClr val="898989"/>
              </a:solidFill>
              <a:effectLst/>
              <a:uLnTx/>
              <a:uFillTx/>
              <a:latin typeface="Calibri" panose="020F0502020204030204" pitchFamily="34" charset="0"/>
              <a:ea typeface="+mn-ea"/>
              <a:cs typeface="+mn-ea"/>
              <a:sym typeface="Calibri" panose="020F0502020204030204" pitchFamily="34" charset="0"/>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bg>
      <p:bgPr>
        <a:solidFill>
          <a:schemeClr val="bg1"/>
        </a:soli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6375"/>
            <a:ext cx="2057400" cy="4387850"/>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457200" y="206375"/>
            <a:ext cx="6019800" cy="4387850"/>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3"/>
          <p:cNvSpPr>
            <a:spLocks noGrp="1"/>
          </p:cNvSpPr>
          <p:nvPr>
            <p:ph type="dt" sz="half" idx="2"/>
          </p:nvPr>
        </p:nvSpPr>
        <p:spPr>
          <a:xfrm>
            <a:off x="457200" y="4767263"/>
            <a:ext cx="2133600" cy="274638"/>
          </a:xfrm>
          <a:prstGeom prst="rect">
            <a:avLst/>
          </a:prstGeom>
        </p:spPr>
        <p:txBody>
          <a:bodyPr vert="horz" wrap="square" lIns="91440" tIns="45720" rIns="91440" bIns="45720" numCol="1" anchor="ctr"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1"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Calibri" panose="020F0502020204030204" pitchFamily="34" charset="0"/>
              <a:sym typeface="Calibri" panose="020F0502020204030204" pitchFamily="34" charset="0"/>
            </a:endParaRPr>
          </a:p>
        </p:txBody>
      </p:sp>
      <p:sp>
        <p:nvSpPr>
          <p:cNvPr id="8" name="页脚占位符 4"/>
          <p:cNvSpPr>
            <a:spLocks noGrp="1"/>
          </p:cNvSpPr>
          <p:nvPr>
            <p:ph type="ftr" sz="quarter" idx="3"/>
          </p:nvPr>
        </p:nvSpPr>
        <p:spPr>
          <a:xfrm>
            <a:off x="3124200" y="4767263"/>
            <a:ext cx="2895600" cy="274638"/>
          </a:xfrm>
          <a:prstGeom prst="rect">
            <a:avLst/>
          </a:prstGeom>
        </p:spPr>
        <p:txBody>
          <a:bodyPr vert="horz" wrap="square" lIns="91440" tIns="45720" rIns="91440" bIns="45720" numCol="1" anchor="ctr"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1"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Calibri" panose="020F0502020204030204" pitchFamily="34" charset="0"/>
              <a:sym typeface="Calibri" panose="020F0502020204030204" pitchFamily="34" charset="0"/>
            </a:endParaRPr>
          </a:p>
        </p:txBody>
      </p:sp>
      <p:sp>
        <p:nvSpPr>
          <p:cNvPr id="9" name="灯片编号占位符 5"/>
          <p:cNvSpPr>
            <a:spLocks noGrp="1"/>
          </p:cNvSpPr>
          <p:nvPr>
            <p:ph type="sldNum" sz="quarter" idx="4"/>
          </p:nvPr>
        </p:nvSpPr>
        <p:spPr>
          <a:xfrm>
            <a:off x="6553200" y="4767263"/>
            <a:ext cx="2133600" cy="274638"/>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5D7CF29C-F29F-4DBC-9A0C-B796CF822DDA}" type="slidenum">
              <a:rPr kumimoji="0" lang="zh-CN" altLang="en-US" sz="1200" b="1" i="0" u="none" strike="noStrike" kern="1200" cap="none" spc="0" normalizeH="0" baseline="0" noProof="1" dirty="0">
                <a:ln>
                  <a:noFill/>
                </a:ln>
                <a:solidFill>
                  <a:srgbClr val="898989"/>
                </a:solidFill>
                <a:effectLst/>
                <a:uLnTx/>
                <a:uFillTx/>
                <a:latin typeface="Calibri" panose="020F0502020204030204" pitchFamily="34" charset="0"/>
                <a:ea typeface="+mn-ea"/>
                <a:cs typeface="+mn-ea"/>
                <a:sym typeface="Calibri" panose="020F0502020204030204" pitchFamily="34" charset="0"/>
              </a:rPr>
            </a:fld>
            <a:endParaRPr kumimoji="0" lang="zh-CN" altLang="en-US" sz="1200" b="1" i="0" u="none" strike="noStrike" kern="1200" cap="none" spc="0" normalizeH="0" baseline="0" noProof="1">
              <a:ln>
                <a:noFill/>
              </a:ln>
              <a:solidFill>
                <a:srgbClr val="898989"/>
              </a:solidFill>
              <a:effectLst/>
              <a:uLnTx/>
              <a:uFillTx/>
              <a:latin typeface="Calibri" panose="020F0502020204030204" pitchFamily="34" charset="0"/>
              <a:ea typeface="+mn-ea"/>
              <a:cs typeface="+mn-ea"/>
              <a:sym typeface="Calibri" panose="020F050202020403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灯片编号占位符 2"/>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F72F3A58-1045-410C-9480-07FE2458C08F}"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F72F3A58-1045-410C-9480-07FE2458C08F}"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p:spPr>
        <p:txBody>
          <a:bodyPr anchor="b"/>
          <a:lstStyle>
            <a:lvl1pPr>
              <a:defRPr sz="2400"/>
            </a:lvl1p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文本占位符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zh-CN" altLang="en-US" strike="noStrike" noProof="1"/>
              <a:t>单击此处编辑母版文本样式</a:t>
            </a:r>
            <a:endParaRPr lang="zh-CN" altLang="en-US" strike="noStrike" noProof="1"/>
          </a:p>
        </p:txBody>
      </p:sp>
      <p:sp>
        <p:nvSpPr>
          <p:cNvPr id="5" name="灯片编号占位符 4"/>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F72F3A58-1045-410C-9480-07FE2458C08F}"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3124012" cy="1200150"/>
          </a:xfrm>
        </p:spPr>
        <p:txBody>
          <a:bodyPr anchor="b"/>
          <a:lstStyle>
            <a:lvl1pPr>
              <a:defRPr sz="2400"/>
            </a:lvl1pPr>
          </a:lstStyle>
          <a:p>
            <a:pPr fontAlgn="base"/>
            <a:r>
              <a:rPr lang="zh-CN" altLang="en-US" strike="noStrike" noProof="1"/>
              <a:t>单击此处编辑母版标题样式</a:t>
            </a:r>
            <a:endParaRPr lang="zh-CN" altLang="en-US" strike="noStrike" noProof="1"/>
          </a:p>
        </p:txBody>
      </p:sp>
      <p:sp>
        <p:nvSpPr>
          <p:cNvPr id="3" name="图片占位符 2"/>
          <p:cNvSpPr>
            <a:spLocks noGrp="1"/>
          </p:cNvSpPr>
          <p:nvPr>
            <p:ph type="pic" idx="1"/>
          </p:nvPr>
        </p:nvSpPr>
        <p:spPr>
          <a:xfrm>
            <a:off x="3887391" y="342901"/>
            <a:ext cx="4629150" cy="4052888"/>
          </a:xfrm>
        </p:spPr>
        <p:txBody>
          <a:bodyPr vert="horz" wrap="square" lIns="45718" tIns="45718" rIns="45718" bIns="45718" numCol="1" anchor="t" anchorCtr="0" compatLnSpc="1"/>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l" defTabSz="914400" rtl="0" eaLnBrk="0" fontAlgn="base" latinLnBrk="0" hangingPunct="0">
              <a:lnSpc>
                <a:spcPct val="100000"/>
              </a:lnSpc>
              <a:spcBef>
                <a:spcPts val="700"/>
              </a:spcBef>
              <a:spcAft>
                <a:spcPct val="0"/>
              </a:spcAft>
              <a:buClrTx/>
              <a:buSzPct val="100000"/>
              <a:buFont typeface="Arial" panose="020B0604020202020204" pitchFamily="34" charset="0"/>
              <a:buNone/>
              <a:defRPr/>
            </a:pPr>
            <a:endParaRPr kumimoji="0" lang="zh-CN" altLang="en-US" sz="2400" b="0" i="0" u="none" strike="noStrike" kern="1200" cap="none" spc="0" normalizeH="0" baseline="0" noProof="1">
              <a:ln>
                <a:noFill/>
              </a:ln>
              <a:solidFill>
                <a:srgbClr val="000000"/>
              </a:solidFill>
              <a:effectLst/>
              <a:uLnTx/>
              <a:uFillTx/>
              <a:latin typeface="+mn-lt"/>
              <a:ea typeface="+mn-ea"/>
              <a:cs typeface="Calibri" panose="020F0502020204030204" pitchFamily="34" charset="0"/>
              <a:sym typeface="Calibri" panose="020F0502020204030204" pitchFamily="34" charset="0"/>
            </a:endParaRPr>
          </a:p>
        </p:txBody>
      </p:sp>
      <p:sp>
        <p:nvSpPr>
          <p:cNvPr id="4" name="文本占位符 3"/>
          <p:cNvSpPr>
            <a:spLocks noGrp="1"/>
          </p:cNvSpPr>
          <p:nvPr>
            <p:ph type="body" sz="half" idx="2"/>
          </p:nvPr>
        </p:nvSpPr>
        <p:spPr>
          <a:xfrm>
            <a:off x="629841" y="1543050"/>
            <a:ext cx="3124012" cy="2858691"/>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fontAlgn="base"/>
            <a:r>
              <a:rPr lang="zh-CN" altLang="en-US" strike="noStrike" noProof="1"/>
              <a:t>单击此处编辑母版文本样式</a:t>
            </a:r>
            <a:endParaRPr lang="zh-CN" altLang="en-US" strike="noStrike" noProof="1"/>
          </a:p>
        </p:txBody>
      </p:sp>
      <p:sp>
        <p:nvSpPr>
          <p:cNvPr id="5" name="灯片编号占位符 4"/>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F72F3A58-1045-410C-9480-07FE2458C08F}"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5" Type="http://schemas.openxmlformats.org/officeDocument/2006/relationships/theme" Target="../theme/theme2.xml"/><Relationship Id="rId14" Type="http://schemas.openxmlformats.org/officeDocument/2006/relationships/image" Target="../media/image3.png"/><Relationship Id="rId13" Type="http://schemas.openxmlformats.org/officeDocument/2006/relationships/image" Target="../media/image2.png"/><Relationship Id="rId12" Type="http://schemas.openxmlformats.org/officeDocument/2006/relationships/image" Target="../media/image1.png"/><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1.xml"/><Relationship Id="rId8" Type="http://schemas.openxmlformats.org/officeDocument/2006/relationships/slideLayout" Target="../slideLayouts/slideLayout30.xml"/><Relationship Id="rId7" Type="http://schemas.openxmlformats.org/officeDocument/2006/relationships/slideLayout" Target="../slideLayouts/slideLayout29.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3" Type="http://schemas.openxmlformats.org/officeDocument/2006/relationships/slideLayout" Target="../slideLayouts/slideLayout25.xml"/><Relationship Id="rId2" Type="http://schemas.openxmlformats.org/officeDocument/2006/relationships/slideLayout" Target="../slideLayouts/slideLayout24.xml"/><Relationship Id="rId15" Type="http://schemas.openxmlformats.org/officeDocument/2006/relationships/theme" Target="../theme/theme3.xml"/><Relationship Id="rId14" Type="http://schemas.openxmlformats.org/officeDocument/2006/relationships/image" Target="../media/image4.png"/><Relationship Id="rId13" Type="http://schemas.openxmlformats.org/officeDocument/2006/relationships/image" Target="../media/image2.png"/><Relationship Id="rId12" Type="http://schemas.openxmlformats.org/officeDocument/2006/relationships/image" Target="../media/image1.png"/><Relationship Id="rId11" Type="http://schemas.openxmlformats.org/officeDocument/2006/relationships/slideLayout" Target="../slideLayouts/slideLayout33.xml"/><Relationship Id="rId10" Type="http://schemas.openxmlformats.org/officeDocument/2006/relationships/slideLayout" Target="../slideLayouts/slideLayout32.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42.xml"/><Relationship Id="rId8" Type="http://schemas.openxmlformats.org/officeDocument/2006/relationships/slideLayout" Target="../slideLayouts/slideLayout41.xml"/><Relationship Id="rId7" Type="http://schemas.openxmlformats.org/officeDocument/2006/relationships/slideLayout" Target="../slideLayouts/slideLayout40.xml"/><Relationship Id="rId6" Type="http://schemas.openxmlformats.org/officeDocument/2006/relationships/slideLayout" Target="../slideLayouts/slideLayout39.xml"/><Relationship Id="rId5" Type="http://schemas.openxmlformats.org/officeDocument/2006/relationships/slideLayout" Target="../slideLayouts/slideLayout38.xml"/><Relationship Id="rId4" Type="http://schemas.openxmlformats.org/officeDocument/2006/relationships/slideLayout" Target="../slideLayouts/slideLayout37.xml"/><Relationship Id="rId3" Type="http://schemas.openxmlformats.org/officeDocument/2006/relationships/slideLayout" Target="../slideLayouts/slideLayout36.xml"/><Relationship Id="rId2" Type="http://schemas.openxmlformats.org/officeDocument/2006/relationships/slideLayout" Target="../slideLayouts/slideLayout35.xml"/><Relationship Id="rId16" Type="http://schemas.openxmlformats.org/officeDocument/2006/relationships/theme" Target="../theme/theme4.xml"/><Relationship Id="rId15" Type="http://schemas.openxmlformats.org/officeDocument/2006/relationships/image" Target="../media/image2.png"/><Relationship Id="rId14" Type="http://schemas.openxmlformats.org/officeDocument/2006/relationships/image" Target="../media/image5.png"/><Relationship Id="rId13" Type="http://schemas.openxmlformats.org/officeDocument/2006/relationships/image" Target="../media/image1.png"/><Relationship Id="rId12" Type="http://schemas.openxmlformats.org/officeDocument/2006/relationships/slideLayout" Target="../slideLayouts/slideLayout45.xml"/><Relationship Id="rId11" Type="http://schemas.openxmlformats.org/officeDocument/2006/relationships/slideLayout" Target="../slideLayouts/slideLayout44.xml"/><Relationship Id="rId10" Type="http://schemas.openxmlformats.org/officeDocument/2006/relationships/slideLayout" Target="../slideLayouts/slideLayout43.xml"/><Relationship Id="rId1"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9" Type="http://schemas.openxmlformats.org/officeDocument/2006/relationships/slideLayout" Target="../slideLayouts/slideLayout54.xml"/><Relationship Id="rId8" Type="http://schemas.openxmlformats.org/officeDocument/2006/relationships/slideLayout" Target="../slideLayouts/slideLayout53.xml"/><Relationship Id="rId7" Type="http://schemas.openxmlformats.org/officeDocument/2006/relationships/slideLayout" Target="../slideLayouts/slideLayout52.xml"/><Relationship Id="rId6" Type="http://schemas.openxmlformats.org/officeDocument/2006/relationships/slideLayout" Target="../slideLayouts/slideLayout51.xml"/><Relationship Id="rId5" Type="http://schemas.openxmlformats.org/officeDocument/2006/relationships/slideLayout" Target="../slideLayouts/slideLayout50.xml"/><Relationship Id="rId4" Type="http://schemas.openxmlformats.org/officeDocument/2006/relationships/slideLayout" Target="../slideLayouts/slideLayout49.xml"/><Relationship Id="rId3" Type="http://schemas.openxmlformats.org/officeDocument/2006/relationships/slideLayout" Target="../slideLayouts/slideLayout48.xml"/><Relationship Id="rId2" Type="http://schemas.openxmlformats.org/officeDocument/2006/relationships/slideLayout" Target="../slideLayouts/slideLayout47.xml"/><Relationship Id="rId12" Type="http://schemas.openxmlformats.org/officeDocument/2006/relationships/theme" Target="../theme/theme5.xml"/><Relationship Id="rId11" Type="http://schemas.openxmlformats.org/officeDocument/2006/relationships/slideLayout" Target="../slideLayouts/slideLayout56.xml"/><Relationship Id="rId10" Type="http://schemas.openxmlformats.org/officeDocument/2006/relationships/slideLayout" Target="../slideLayouts/slideLayout55.xml"/><Relationship Id="rId1"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标题 1024"/>
          <p:cNvSpPr>
            <a:spLocks noGrp="1"/>
          </p:cNvSpPr>
          <p:nvPr>
            <p:ph type="title"/>
          </p:nvPr>
        </p:nvSpPr>
        <p:spPr>
          <a:xfrm>
            <a:off x="457200" y="68263"/>
            <a:ext cx="8229600" cy="1131887"/>
          </a:xfrm>
          <a:prstGeom prst="rect">
            <a:avLst/>
          </a:prstGeom>
          <a:noFill/>
          <a:ln w="12700">
            <a:noFill/>
          </a:ln>
        </p:spPr>
        <p:txBody>
          <a:bodyPr lIns="45718" tIns="45718" rIns="45718" bIns="45718" anchor="ctr"/>
          <a:lstStyle/>
          <a:p>
            <a:pPr lvl="0"/>
            <a:r>
              <a:rPr lang="en-US" altLang="zh-CN" dirty="0"/>
              <a:t>Click to edit Master title style</a:t>
            </a:r>
            <a:endParaRPr lang="en-US" altLang="zh-CN" dirty="0"/>
          </a:p>
        </p:txBody>
      </p:sp>
      <p:sp>
        <p:nvSpPr>
          <p:cNvPr id="1027" name="文本占位符 1025"/>
          <p:cNvSpPr>
            <a:spLocks noGrp="1"/>
          </p:cNvSpPr>
          <p:nvPr>
            <p:ph type="body"/>
          </p:nvPr>
        </p:nvSpPr>
        <p:spPr>
          <a:xfrm>
            <a:off x="457200" y="1200150"/>
            <a:ext cx="8229600" cy="3943350"/>
          </a:xfrm>
          <a:prstGeom prst="rect">
            <a:avLst/>
          </a:prstGeom>
          <a:noFill/>
          <a:ln w="12700">
            <a:noFill/>
          </a:ln>
        </p:spPr>
        <p:txBody>
          <a:bodyPr lIns="45718" tIns="45718" rIns="45718" bIns="45718" anchor="t"/>
          <a:lstStyle/>
          <a:p>
            <a:pPr lvl="0" indent="-342900"/>
            <a:r>
              <a:rPr lang="en-US" altLang="zh-CN" dirty="0"/>
              <a:t>Click to edit Master text styles</a:t>
            </a:r>
            <a:endParaRPr lang="en-US" altLang="zh-CN" dirty="0"/>
          </a:p>
          <a:p>
            <a:pPr lvl="1" indent="-3259455"/>
            <a:r>
              <a:rPr lang="en-US" altLang="zh-CN" dirty="0"/>
              <a:t>Second level</a:t>
            </a:r>
            <a:endParaRPr lang="en-US" altLang="zh-CN" dirty="0"/>
          </a:p>
          <a:p>
            <a:pPr lvl="2" indent="-3038475"/>
            <a:r>
              <a:rPr lang="en-US" altLang="zh-CN" dirty="0"/>
              <a:t>Third level</a:t>
            </a:r>
            <a:endParaRPr lang="en-US" altLang="zh-CN" dirty="0"/>
          </a:p>
          <a:p>
            <a:pPr lvl="3" indent="-3634105"/>
            <a:r>
              <a:rPr lang="en-US" altLang="zh-CN" dirty="0"/>
              <a:t>Fourth level</a:t>
            </a:r>
            <a:endParaRPr lang="en-US" altLang="zh-CN" dirty="0"/>
          </a:p>
          <a:p>
            <a:pPr lvl="4" indent="-3634105"/>
            <a:r>
              <a:rPr lang="en-US" altLang="zh-CN" dirty="0"/>
              <a:t>Fifth level</a:t>
            </a:r>
            <a:endParaRPr lang="en-US" altLang="zh-CN" dirty="0"/>
          </a:p>
        </p:txBody>
      </p:sp>
      <p:sp>
        <p:nvSpPr>
          <p:cNvPr id="2" name="灯片编号占位符 1026"/>
          <p:cNvSpPr>
            <a:spLocks noGrp="1"/>
          </p:cNvSpPr>
          <p:nvPr>
            <p:ph type="sldNum" sz="quarter" idx="2"/>
          </p:nvPr>
        </p:nvSpPr>
        <p:spPr>
          <a:xfrm>
            <a:off x="8426450" y="4765675"/>
            <a:ext cx="257175" cy="269875"/>
          </a:xfrm>
          <a:prstGeom prst="rect">
            <a:avLst/>
          </a:prstGeom>
          <a:noFill/>
          <a:ln w="12700">
            <a:noFill/>
          </a:ln>
        </p:spPr>
        <p:txBody>
          <a:bodyPr vert="horz" wrap="none" lIns="45718" tIns="45718" rIns="45718" bIns="45718" numCol="1" anchor="ctr" anchorCtr="0" compatLnSpc="1"/>
          <a:lstStyle>
            <a:lvl1pPr algn="r">
              <a:defRPr sz="1200" b="0" noProof="1" dirty="0">
                <a:solidFill>
                  <a:srgbClr val="888888"/>
                </a:solidFill>
                <a:ea typeface="宋体" panose="02010600030101010101" pitchFamily="2" charset="-122"/>
                <a:cs typeface="+mn-ea"/>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F72F3A58-1045-410C-9480-07FE2458C08F}"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rtl="0" eaLnBrk="0" fontAlgn="base" hangingPunct="0">
        <a:spcBef>
          <a:spcPct val="0"/>
        </a:spcBef>
        <a:spcAft>
          <a:spcPct val="0"/>
        </a:spcAft>
        <a:buFont typeface="Arial" panose="020B0604020202020204" pitchFamily="34" charset="0"/>
        <a:defRPr sz="4400" kern="1200">
          <a:solidFill>
            <a:srgbClr val="000000"/>
          </a:solidFill>
          <a:latin typeface="+mj-lt"/>
          <a:ea typeface="+mj-ea"/>
          <a:cs typeface="Calibri" panose="020F0502020204030204" pitchFamily="34" charset="0"/>
          <a:sym typeface="Calibri" panose="020F0502020204030204" pitchFamily="34" charset="0"/>
        </a:defRPr>
      </a:lvl1pPr>
      <a:lvl2pPr algn="ctr" rtl="0" eaLnBrk="0" fontAlgn="base" hangingPunct="0">
        <a:spcBef>
          <a:spcPct val="0"/>
        </a:spcBef>
        <a:spcAft>
          <a:spcPct val="0"/>
        </a:spcAft>
        <a:buFont typeface="Arial" panose="020B0604020202020204" pitchFamily="34" charset="0"/>
        <a:defRPr sz="44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algn="ctr" rtl="0" eaLnBrk="0" fontAlgn="base" hangingPunct="0">
        <a:spcBef>
          <a:spcPct val="0"/>
        </a:spcBef>
        <a:spcAft>
          <a:spcPct val="0"/>
        </a:spcAft>
        <a:buFont typeface="Arial" panose="020B0604020202020204" pitchFamily="34" charset="0"/>
        <a:defRPr sz="44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algn="ctr" rtl="0" eaLnBrk="0" fontAlgn="base" hangingPunct="0">
        <a:spcBef>
          <a:spcPct val="0"/>
        </a:spcBef>
        <a:spcAft>
          <a:spcPct val="0"/>
        </a:spcAft>
        <a:buFont typeface="Arial" panose="020B0604020202020204" pitchFamily="34" charset="0"/>
        <a:defRPr sz="44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algn="ctr" rtl="0" eaLnBrk="0" fontAlgn="base" hangingPunct="0">
        <a:spcBef>
          <a:spcPct val="0"/>
        </a:spcBef>
        <a:spcAft>
          <a:spcPct val="0"/>
        </a:spcAft>
        <a:buFont typeface="Arial" panose="020B0604020202020204" pitchFamily="34" charset="0"/>
        <a:defRPr sz="44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algn="ctr" rtl="0" fontAlgn="base" hangingPunct="0">
        <a:spcBef>
          <a:spcPct val="0"/>
        </a:spcBef>
        <a:spcAft>
          <a:spcPct val="0"/>
        </a:spcAft>
        <a:buFont typeface="Arial" panose="020B0604020202020204" pitchFamily="34" charset="0"/>
        <a:defRPr sz="44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algn="ctr" rtl="0" fontAlgn="base" hangingPunct="0">
        <a:spcBef>
          <a:spcPct val="0"/>
        </a:spcBef>
        <a:spcAft>
          <a:spcPct val="0"/>
        </a:spcAft>
        <a:buFont typeface="Arial" panose="020B0604020202020204" pitchFamily="34" charset="0"/>
        <a:defRPr sz="44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algn="ctr" rtl="0" fontAlgn="base" hangingPunct="0">
        <a:spcBef>
          <a:spcPct val="0"/>
        </a:spcBef>
        <a:spcAft>
          <a:spcPct val="0"/>
        </a:spcAft>
        <a:buFont typeface="Arial" panose="020B0604020202020204" pitchFamily="34" charset="0"/>
        <a:defRPr sz="44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algn="ctr" rtl="0" fontAlgn="base" hangingPunct="0">
        <a:spcBef>
          <a:spcPct val="0"/>
        </a:spcBef>
        <a:spcAft>
          <a:spcPct val="0"/>
        </a:spcAft>
        <a:buFont typeface="Arial" panose="020B0604020202020204" pitchFamily="34" charset="0"/>
        <a:defRPr sz="44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p:titleStyle>
    <p:bodyStyle>
      <a:lvl1pPr marL="342900" indent="-342900" algn="l" rtl="0" eaLnBrk="0" fontAlgn="base" hangingPunct="0">
        <a:spcBef>
          <a:spcPts val="700"/>
        </a:spcBef>
        <a:spcAft>
          <a:spcPct val="0"/>
        </a:spcAft>
        <a:buSzPct val="100000"/>
        <a:buFont typeface="Arial" panose="020B0604020202020204" pitchFamily="34" charset="0"/>
        <a:buChar char="•"/>
        <a:defRPr sz="3200" kern="1200">
          <a:solidFill>
            <a:srgbClr val="000000"/>
          </a:solidFill>
          <a:latin typeface="+mn-lt"/>
          <a:ea typeface="+mn-ea"/>
          <a:cs typeface="Calibri" panose="020F0502020204030204" pitchFamily="34" charset="0"/>
          <a:sym typeface="Calibri" panose="020F0502020204030204" pitchFamily="34" charset="0"/>
        </a:defRPr>
      </a:lvl1pPr>
      <a:lvl2pPr marL="3716655" lvl="1" indent="-3259455" algn="l" rtl="0" eaLnBrk="0" fontAlgn="base" hangingPunct="0">
        <a:spcBef>
          <a:spcPts val="700"/>
        </a:spcBef>
        <a:spcAft>
          <a:spcPct val="0"/>
        </a:spcAft>
        <a:buSzPct val="100000"/>
        <a:buFont typeface="Arial" panose="020B0604020202020204" pitchFamily="34" charset="0"/>
        <a:buChar char="–"/>
        <a:defRPr sz="3200" kern="1200">
          <a:solidFill>
            <a:srgbClr val="000000"/>
          </a:solidFill>
          <a:latin typeface="+mn-lt"/>
          <a:ea typeface="+mn-ea"/>
          <a:cs typeface="Calibri" panose="020F0502020204030204" pitchFamily="34" charset="0"/>
          <a:sym typeface="Calibri" panose="020F0502020204030204" pitchFamily="34" charset="0"/>
        </a:defRPr>
      </a:lvl2pPr>
      <a:lvl3pPr marL="3952875" lvl="2" indent="-3038475" algn="l" rtl="0" eaLnBrk="0" fontAlgn="base" hangingPunct="0">
        <a:spcBef>
          <a:spcPts val="700"/>
        </a:spcBef>
        <a:spcAft>
          <a:spcPct val="0"/>
        </a:spcAft>
        <a:buSzPct val="100000"/>
        <a:buFont typeface="Arial" panose="020B0604020202020204" pitchFamily="34" charset="0"/>
        <a:buChar char="•"/>
        <a:defRPr sz="3200" kern="1200">
          <a:solidFill>
            <a:srgbClr val="000000"/>
          </a:solidFill>
          <a:latin typeface="+mn-lt"/>
          <a:ea typeface="+mn-ea"/>
          <a:cs typeface="Calibri" panose="020F0502020204030204" pitchFamily="34" charset="0"/>
          <a:sym typeface="Calibri" panose="020F0502020204030204" pitchFamily="34" charset="0"/>
        </a:defRPr>
      </a:lvl3pPr>
      <a:lvl4pPr marL="5005705" lvl="3" indent="-3634105" algn="l" rtl="0" eaLnBrk="0" fontAlgn="base" hangingPunct="0">
        <a:spcBef>
          <a:spcPts val="700"/>
        </a:spcBef>
        <a:spcAft>
          <a:spcPct val="0"/>
        </a:spcAft>
        <a:buSzPct val="100000"/>
        <a:buFont typeface="Arial" panose="020B0604020202020204" pitchFamily="34" charset="0"/>
        <a:buChar char="–"/>
        <a:defRPr sz="3200" kern="1200">
          <a:solidFill>
            <a:srgbClr val="000000"/>
          </a:solidFill>
          <a:latin typeface="+mn-lt"/>
          <a:ea typeface="+mn-ea"/>
          <a:cs typeface="Calibri" panose="020F0502020204030204" pitchFamily="34" charset="0"/>
          <a:sym typeface="Calibri" panose="020F0502020204030204" pitchFamily="34" charset="0"/>
        </a:defRPr>
      </a:lvl4pPr>
      <a:lvl5pPr marL="5462905" lvl="4" indent="-3634105" algn="l" rtl="0" eaLnBrk="0" fontAlgn="base" hangingPunct="0">
        <a:spcBef>
          <a:spcPts val="700"/>
        </a:spcBef>
        <a:spcAft>
          <a:spcPct val="0"/>
        </a:spcAft>
        <a:buSzPct val="100000"/>
        <a:buFont typeface="Arial" panose="020B0604020202020204" pitchFamily="34" charset="0"/>
        <a:buChar char="»"/>
        <a:defRPr sz="3200" kern="1200">
          <a:solidFill>
            <a:srgbClr val="000000"/>
          </a:solidFill>
          <a:latin typeface="+mn-lt"/>
          <a:ea typeface="+mn-ea"/>
          <a:cs typeface="Calibri" panose="020F0502020204030204" pitchFamily="34" charset="0"/>
          <a:sym typeface="Calibri" panose="020F0502020204030204" pitchFamily="34" charset="0"/>
        </a:defRPr>
      </a:lvl5pPr>
      <a:lvl6pPr marL="2514600" lvl="5" indent="-228600" algn="l" defTabSz="914400" eaLnBrk="1" fontAlgn="base" latinLnBrk="0" hangingPunct="0">
        <a:lnSpc>
          <a:spcPct val="100000"/>
        </a:lnSpc>
        <a:spcBef>
          <a:spcPts val="700"/>
        </a:spcBef>
        <a:spcAft>
          <a:spcPct val="0"/>
        </a:spcAft>
        <a:buSzPct val="100000"/>
        <a:buFont typeface="Arial" panose="020B0604020202020204" pitchFamily="34" charset="0"/>
        <a:defRPr sz="3200" b="0" i="0" u="none" kern="1200" baseline="0">
          <a:solidFill>
            <a:srgbClr val="000000"/>
          </a:solidFill>
          <a:latin typeface="+mn-lt"/>
          <a:ea typeface="+mn-ea"/>
          <a:cs typeface="+mn-cs"/>
          <a:sym typeface="Calibri" panose="020F0502020204030204" pitchFamily="34" charset="0"/>
        </a:defRPr>
      </a:lvl6pPr>
      <a:lvl7pPr marL="2971800" lvl="6" indent="-228600" algn="l" defTabSz="914400" eaLnBrk="1" fontAlgn="base" latinLnBrk="0" hangingPunct="0">
        <a:lnSpc>
          <a:spcPct val="100000"/>
        </a:lnSpc>
        <a:spcBef>
          <a:spcPts val="700"/>
        </a:spcBef>
        <a:spcAft>
          <a:spcPct val="0"/>
        </a:spcAft>
        <a:buSzPct val="100000"/>
        <a:buFont typeface="Arial" panose="020B0604020202020204" pitchFamily="34" charset="0"/>
        <a:defRPr sz="3200" b="0" i="0" u="none" kern="1200" baseline="0">
          <a:solidFill>
            <a:srgbClr val="000000"/>
          </a:solidFill>
          <a:latin typeface="+mn-lt"/>
          <a:ea typeface="+mn-ea"/>
          <a:cs typeface="+mn-cs"/>
          <a:sym typeface="Calibri" panose="020F0502020204030204" pitchFamily="34" charset="0"/>
        </a:defRPr>
      </a:lvl7pPr>
      <a:lvl8pPr marL="3429000" lvl="7" indent="-228600" algn="l" defTabSz="914400" eaLnBrk="1" fontAlgn="base" latinLnBrk="0" hangingPunct="0">
        <a:lnSpc>
          <a:spcPct val="100000"/>
        </a:lnSpc>
        <a:spcBef>
          <a:spcPts val="700"/>
        </a:spcBef>
        <a:spcAft>
          <a:spcPct val="0"/>
        </a:spcAft>
        <a:buSzPct val="100000"/>
        <a:buFont typeface="Arial" panose="020B0604020202020204" pitchFamily="34" charset="0"/>
        <a:defRPr sz="3200" b="0" i="0" u="none" kern="1200" baseline="0">
          <a:solidFill>
            <a:srgbClr val="000000"/>
          </a:solidFill>
          <a:latin typeface="+mn-lt"/>
          <a:ea typeface="+mn-ea"/>
          <a:cs typeface="+mn-cs"/>
          <a:sym typeface="Calibri" panose="020F0502020204030204" pitchFamily="34" charset="0"/>
        </a:defRPr>
      </a:lvl8pPr>
      <a:lvl9pPr marL="3886200" lvl="8" indent="-228600" algn="l" defTabSz="914400" eaLnBrk="1" fontAlgn="base" latinLnBrk="0" hangingPunct="0">
        <a:lnSpc>
          <a:spcPct val="100000"/>
        </a:lnSpc>
        <a:spcBef>
          <a:spcPts val="700"/>
        </a:spcBef>
        <a:spcAft>
          <a:spcPct val="0"/>
        </a:spcAft>
        <a:buSzPct val="100000"/>
        <a:buFont typeface="Arial" panose="020B0604020202020204" pitchFamily="34" charset="0"/>
        <a:defRPr sz="3200" b="0" i="0" u="none" kern="1200" baseline="0">
          <a:solidFill>
            <a:srgbClr val="000000"/>
          </a:solidFill>
          <a:latin typeface="+mn-lt"/>
          <a:ea typeface="+mn-ea"/>
          <a:cs typeface="+mn-cs"/>
          <a:sym typeface="Calibri" panose="020F0502020204030204" pitchFamily="34" charset="0"/>
        </a:defRPr>
      </a:lvl9pPr>
    </p:bodyStyle>
    <p:otherStyle>
      <a:lvl1pPr marL="0" lvl="0" indent="0" algn="l" defTabSz="914400" eaLnBrk="1" fontAlgn="base" latinLnBrk="0" hangingPunct="0">
        <a:lnSpc>
          <a:spcPct val="100000"/>
        </a:lnSpc>
        <a:spcBef>
          <a:spcPct val="0"/>
        </a:spcBef>
        <a:spcAft>
          <a:spcPct val="0"/>
        </a:spcAft>
        <a:buNone/>
        <a:defRPr sz="1600" b="1" i="0" u="none" kern="1200" baseline="0">
          <a:solidFill>
            <a:srgbClr val="000000"/>
          </a:solidFill>
          <a:latin typeface="+mn-lt"/>
          <a:ea typeface="+mn-ea"/>
          <a:cs typeface="+mn-cs"/>
          <a:sym typeface="Calibri" panose="020F0502020204030204" pitchFamily="34" charset="0"/>
        </a:defRPr>
      </a:lvl1pPr>
      <a:lvl2pPr marL="0" lvl="1" indent="0" algn="l" defTabSz="914400" eaLnBrk="1" fontAlgn="base" latinLnBrk="0" hangingPunct="0">
        <a:lnSpc>
          <a:spcPct val="100000"/>
        </a:lnSpc>
        <a:spcBef>
          <a:spcPct val="0"/>
        </a:spcBef>
        <a:spcAft>
          <a:spcPct val="0"/>
        </a:spcAft>
        <a:buNone/>
        <a:defRPr sz="1600" b="1" i="0" u="none" kern="1200" baseline="0">
          <a:solidFill>
            <a:srgbClr val="000000"/>
          </a:solidFill>
          <a:latin typeface="+mn-lt"/>
          <a:ea typeface="+mn-ea"/>
          <a:cs typeface="+mn-cs"/>
          <a:sym typeface="Calibri" panose="020F0502020204030204" pitchFamily="34" charset="0"/>
        </a:defRPr>
      </a:lvl2pPr>
      <a:lvl3pPr marL="0" lvl="2" indent="0" algn="l" defTabSz="914400" eaLnBrk="1" fontAlgn="base" latinLnBrk="0" hangingPunct="0">
        <a:lnSpc>
          <a:spcPct val="100000"/>
        </a:lnSpc>
        <a:spcBef>
          <a:spcPct val="0"/>
        </a:spcBef>
        <a:spcAft>
          <a:spcPct val="0"/>
        </a:spcAft>
        <a:buNone/>
        <a:defRPr sz="1600" b="1" i="0" u="none" kern="1200" baseline="0">
          <a:solidFill>
            <a:srgbClr val="000000"/>
          </a:solidFill>
          <a:latin typeface="+mn-lt"/>
          <a:ea typeface="+mn-ea"/>
          <a:cs typeface="+mn-cs"/>
          <a:sym typeface="Calibri" panose="020F0502020204030204" pitchFamily="34" charset="0"/>
        </a:defRPr>
      </a:lvl3pPr>
      <a:lvl4pPr marL="0" lvl="3" indent="0" algn="l" defTabSz="914400" eaLnBrk="1" fontAlgn="base" latinLnBrk="0" hangingPunct="0">
        <a:lnSpc>
          <a:spcPct val="100000"/>
        </a:lnSpc>
        <a:spcBef>
          <a:spcPct val="0"/>
        </a:spcBef>
        <a:spcAft>
          <a:spcPct val="0"/>
        </a:spcAft>
        <a:buNone/>
        <a:defRPr sz="1600" b="1" i="0" u="none" kern="1200" baseline="0">
          <a:solidFill>
            <a:srgbClr val="000000"/>
          </a:solidFill>
          <a:latin typeface="+mn-lt"/>
          <a:ea typeface="+mn-ea"/>
          <a:cs typeface="+mn-cs"/>
          <a:sym typeface="Calibri" panose="020F0502020204030204" pitchFamily="34" charset="0"/>
        </a:defRPr>
      </a:lvl4pPr>
      <a:lvl5pPr marL="0" lvl="4" indent="0" algn="l" defTabSz="914400" eaLnBrk="1" fontAlgn="base" latinLnBrk="0" hangingPunct="0">
        <a:lnSpc>
          <a:spcPct val="100000"/>
        </a:lnSpc>
        <a:spcBef>
          <a:spcPct val="0"/>
        </a:spcBef>
        <a:spcAft>
          <a:spcPct val="0"/>
        </a:spcAft>
        <a:buNone/>
        <a:defRPr sz="1600" b="1" i="0" u="none" kern="1200" baseline="0">
          <a:solidFill>
            <a:srgbClr val="000000"/>
          </a:solidFill>
          <a:latin typeface="+mn-lt"/>
          <a:ea typeface="+mn-ea"/>
          <a:cs typeface="+mn-cs"/>
          <a:sym typeface="Calibri" panose="020F0502020204030204" pitchFamily="34" charset="0"/>
        </a:defRPr>
      </a:lvl5pPr>
      <a:lvl6pPr marL="2286000" lvl="5" indent="0" algn="l" defTabSz="914400" eaLnBrk="1" fontAlgn="base" latinLnBrk="0" hangingPunct="0">
        <a:lnSpc>
          <a:spcPct val="100000"/>
        </a:lnSpc>
        <a:spcBef>
          <a:spcPct val="0"/>
        </a:spcBef>
        <a:spcAft>
          <a:spcPct val="0"/>
        </a:spcAft>
        <a:buNone/>
        <a:defRPr sz="1600" b="1" i="0" u="none" kern="1200" baseline="0">
          <a:solidFill>
            <a:srgbClr val="000000"/>
          </a:solidFill>
          <a:latin typeface="+mn-lt"/>
          <a:ea typeface="+mn-ea"/>
          <a:cs typeface="+mn-cs"/>
          <a:sym typeface="Calibri" panose="020F0502020204030204" pitchFamily="34" charset="0"/>
        </a:defRPr>
      </a:lvl6pPr>
      <a:lvl7pPr marL="2743200" lvl="6" indent="0" algn="l" defTabSz="914400" eaLnBrk="1" fontAlgn="base" latinLnBrk="0" hangingPunct="0">
        <a:lnSpc>
          <a:spcPct val="100000"/>
        </a:lnSpc>
        <a:spcBef>
          <a:spcPct val="0"/>
        </a:spcBef>
        <a:spcAft>
          <a:spcPct val="0"/>
        </a:spcAft>
        <a:buNone/>
        <a:defRPr sz="1600" b="1" i="0" u="none" kern="1200" baseline="0">
          <a:solidFill>
            <a:srgbClr val="000000"/>
          </a:solidFill>
          <a:latin typeface="+mn-lt"/>
          <a:ea typeface="+mn-ea"/>
          <a:cs typeface="+mn-cs"/>
          <a:sym typeface="Calibri" panose="020F0502020204030204" pitchFamily="34" charset="0"/>
        </a:defRPr>
      </a:lvl7pPr>
      <a:lvl8pPr marL="3200400" lvl="7" indent="0" algn="l" defTabSz="914400" eaLnBrk="1" fontAlgn="base" latinLnBrk="0" hangingPunct="0">
        <a:lnSpc>
          <a:spcPct val="100000"/>
        </a:lnSpc>
        <a:spcBef>
          <a:spcPct val="0"/>
        </a:spcBef>
        <a:spcAft>
          <a:spcPct val="0"/>
        </a:spcAft>
        <a:buNone/>
        <a:defRPr sz="1600" b="1" i="0" u="none" kern="1200" baseline="0">
          <a:solidFill>
            <a:srgbClr val="000000"/>
          </a:solidFill>
          <a:latin typeface="+mn-lt"/>
          <a:ea typeface="+mn-ea"/>
          <a:cs typeface="+mn-cs"/>
          <a:sym typeface="Calibri" panose="020F0502020204030204" pitchFamily="34" charset="0"/>
        </a:defRPr>
      </a:lvl8pPr>
      <a:lvl9pPr marL="3657600" lvl="8" indent="0" algn="l" defTabSz="914400" eaLnBrk="1" fontAlgn="base" latinLnBrk="0" hangingPunct="0">
        <a:lnSpc>
          <a:spcPct val="100000"/>
        </a:lnSpc>
        <a:spcBef>
          <a:spcPct val="0"/>
        </a:spcBef>
        <a:spcAft>
          <a:spcPct val="0"/>
        </a:spcAft>
        <a:buNone/>
        <a:defRPr sz="1600" b="1" i="0" u="none" kern="1200" baseline="0">
          <a:solidFill>
            <a:srgbClr val="000000"/>
          </a:solidFill>
          <a:latin typeface="+mn-lt"/>
          <a:ea typeface="+mn-ea"/>
          <a:cs typeface="+mn-cs"/>
          <a:sym typeface="Calibri" panose="020F0502020204030204" pitchFamily="34" charset="0"/>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2" cstate="print"/>
        </a:blipFill>
        <a:effectLst/>
      </p:bgPr>
    </p:bg>
    <p:spTree>
      <p:nvGrpSpPr>
        <p:cNvPr id="1" name=""/>
        <p:cNvGrpSpPr/>
        <p:nvPr/>
      </p:nvGrpSpPr>
      <p:grpSpPr>
        <a:xfrm>
          <a:off x="0" y="0"/>
          <a:ext cx="0" cy="0"/>
          <a:chOff x="0" y="0"/>
          <a:chExt cx="0" cy="0"/>
        </a:xfrm>
      </p:grpSpPr>
      <p:pic>
        <p:nvPicPr>
          <p:cNvPr id="2050" name="图片 2048" descr="image.png"/>
          <p:cNvPicPr>
            <a:picLocks noChangeAspect="1"/>
          </p:cNvPicPr>
          <p:nvPr/>
        </p:nvPicPr>
        <p:blipFill>
          <a:blip r:embed="rId13" cstate="print"/>
          <a:stretch>
            <a:fillRect/>
          </a:stretch>
        </p:blipFill>
        <p:spPr>
          <a:xfrm>
            <a:off x="0" y="4879975"/>
            <a:ext cx="9144000" cy="266700"/>
          </a:xfrm>
          <a:prstGeom prst="rect">
            <a:avLst/>
          </a:prstGeom>
          <a:noFill/>
          <a:ln w="12700">
            <a:noFill/>
          </a:ln>
        </p:spPr>
      </p:pic>
      <p:pic>
        <p:nvPicPr>
          <p:cNvPr id="2051" name="图片 2049" descr="image.png"/>
          <p:cNvPicPr>
            <a:picLocks noChangeAspect="1"/>
          </p:cNvPicPr>
          <p:nvPr/>
        </p:nvPicPr>
        <p:blipFill>
          <a:blip r:embed="rId14" cstate="print"/>
          <a:stretch>
            <a:fillRect/>
          </a:stretch>
        </p:blipFill>
        <p:spPr>
          <a:xfrm>
            <a:off x="0" y="-6350"/>
            <a:ext cx="9144000" cy="368300"/>
          </a:xfrm>
          <a:prstGeom prst="rect">
            <a:avLst/>
          </a:prstGeom>
          <a:noFill/>
          <a:ln w="12700">
            <a:noFill/>
          </a:ln>
        </p:spPr>
      </p:pic>
      <p:sp>
        <p:nvSpPr>
          <p:cNvPr id="2" name="灯片编号占位符 2050"/>
          <p:cNvSpPr>
            <a:spLocks noGrp="1"/>
          </p:cNvSpPr>
          <p:nvPr>
            <p:ph type="sldNum" sz="quarter" idx="2"/>
          </p:nvPr>
        </p:nvSpPr>
        <p:spPr>
          <a:xfrm>
            <a:off x="6315075" y="4627563"/>
            <a:ext cx="234950" cy="247650"/>
          </a:xfrm>
          <a:prstGeom prst="rect">
            <a:avLst/>
          </a:prstGeom>
          <a:noFill/>
          <a:ln w="12700">
            <a:noFill/>
          </a:ln>
        </p:spPr>
        <p:txBody>
          <a:bodyPr vert="horz" wrap="none" lIns="34290" tIns="34290" rIns="34290" bIns="34290" numCol="1" anchor="ctr" anchorCtr="0" compatLnSpc="1"/>
          <a:lstStyle>
            <a:lvl1pPr algn="r">
              <a:defRPr sz="1200" b="0" noProof="1" dirty="0">
                <a:solidFill>
                  <a:srgbClr val="888888"/>
                </a:solidFill>
                <a:ea typeface="宋体" panose="02010600030101010101" pitchFamily="2" charset="-122"/>
                <a:cs typeface="+mn-ea"/>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D3031695-8063-44E9-B701-1DFE685475F1}"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ctr" rtl="0" eaLnBrk="0" fontAlgn="base" hangingPunct="0">
        <a:spcBef>
          <a:spcPct val="0"/>
        </a:spcBef>
        <a:spcAft>
          <a:spcPct val="0"/>
        </a:spcAft>
        <a:buFont typeface="Arial" panose="020B0604020202020204" pitchFamily="34" charset="0"/>
        <a:defRPr sz="4400" kern="1200">
          <a:solidFill>
            <a:srgbClr val="000000"/>
          </a:solidFill>
          <a:latin typeface="+mj-lt"/>
          <a:ea typeface="+mj-ea"/>
          <a:cs typeface="Calibri" panose="020F0502020204030204" pitchFamily="34" charset="0"/>
          <a:sym typeface="Calibri" panose="020F0502020204030204" pitchFamily="34" charset="0"/>
        </a:defRPr>
      </a:lvl1pPr>
      <a:lvl2pPr algn="ctr" rtl="0" eaLnBrk="0" fontAlgn="base" hangingPunct="0">
        <a:spcBef>
          <a:spcPct val="0"/>
        </a:spcBef>
        <a:spcAft>
          <a:spcPct val="0"/>
        </a:spcAft>
        <a:buFont typeface="Arial" panose="020B0604020202020204" pitchFamily="34" charset="0"/>
        <a:defRPr sz="44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algn="ctr" rtl="0" eaLnBrk="0" fontAlgn="base" hangingPunct="0">
        <a:spcBef>
          <a:spcPct val="0"/>
        </a:spcBef>
        <a:spcAft>
          <a:spcPct val="0"/>
        </a:spcAft>
        <a:buFont typeface="Arial" panose="020B0604020202020204" pitchFamily="34" charset="0"/>
        <a:defRPr sz="44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algn="ctr" rtl="0" eaLnBrk="0" fontAlgn="base" hangingPunct="0">
        <a:spcBef>
          <a:spcPct val="0"/>
        </a:spcBef>
        <a:spcAft>
          <a:spcPct val="0"/>
        </a:spcAft>
        <a:buFont typeface="Arial" panose="020B0604020202020204" pitchFamily="34" charset="0"/>
        <a:defRPr sz="44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algn="ctr" rtl="0" eaLnBrk="0" fontAlgn="base" hangingPunct="0">
        <a:spcBef>
          <a:spcPct val="0"/>
        </a:spcBef>
        <a:spcAft>
          <a:spcPct val="0"/>
        </a:spcAft>
        <a:buFont typeface="Arial" panose="020B0604020202020204" pitchFamily="34" charset="0"/>
        <a:defRPr sz="44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algn="ctr" rtl="0" fontAlgn="base" hangingPunct="0">
        <a:spcBef>
          <a:spcPct val="0"/>
        </a:spcBef>
        <a:spcAft>
          <a:spcPct val="0"/>
        </a:spcAft>
        <a:buFont typeface="Arial" panose="020B0604020202020204" pitchFamily="34" charset="0"/>
        <a:defRPr sz="44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algn="ctr" rtl="0" fontAlgn="base" hangingPunct="0">
        <a:spcBef>
          <a:spcPct val="0"/>
        </a:spcBef>
        <a:spcAft>
          <a:spcPct val="0"/>
        </a:spcAft>
        <a:buFont typeface="Arial" panose="020B0604020202020204" pitchFamily="34" charset="0"/>
        <a:defRPr sz="44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algn="ctr" rtl="0" fontAlgn="base" hangingPunct="0">
        <a:spcBef>
          <a:spcPct val="0"/>
        </a:spcBef>
        <a:spcAft>
          <a:spcPct val="0"/>
        </a:spcAft>
        <a:buFont typeface="Arial" panose="020B0604020202020204" pitchFamily="34" charset="0"/>
        <a:defRPr sz="44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algn="ctr" rtl="0" fontAlgn="base" hangingPunct="0">
        <a:spcBef>
          <a:spcPct val="0"/>
        </a:spcBef>
        <a:spcAft>
          <a:spcPct val="0"/>
        </a:spcAft>
        <a:buFont typeface="Arial" panose="020B0604020202020204" pitchFamily="34" charset="0"/>
        <a:defRPr sz="44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p:titleStyle>
    <p:bodyStyle>
      <a:lvl1pPr marL="342900" indent="-342900" algn="l" rtl="0" eaLnBrk="0" fontAlgn="base" hangingPunct="0">
        <a:spcBef>
          <a:spcPts val="700"/>
        </a:spcBef>
        <a:spcAft>
          <a:spcPct val="0"/>
        </a:spcAft>
        <a:buSzPct val="100000"/>
        <a:buFont typeface="Arial" panose="020B0604020202020204" pitchFamily="34" charset="0"/>
        <a:buChar char="•"/>
        <a:defRPr sz="3200" kern="1200">
          <a:solidFill>
            <a:srgbClr val="000000"/>
          </a:solidFill>
          <a:latin typeface="+mn-lt"/>
          <a:ea typeface="+mn-ea"/>
          <a:cs typeface="Calibri" panose="020F0502020204030204" pitchFamily="34" charset="0"/>
          <a:sym typeface="Calibri" panose="020F0502020204030204" pitchFamily="34" charset="0"/>
        </a:defRPr>
      </a:lvl1pPr>
      <a:lvl2pPr marL="3716655" lvl="1" indent="-3259455" algn="l" rtl="0" eaLnBrk="0" fontAlgn="base" hangingPunct="0">
        <a:spcBef>
          <a:spcPts val="700"/>
        </a:spcBef>
        <a:spcAft>
          <a:spcPct val="0"/>
        </a:spcAft>
        <a:buSzPct val="100000"/>
        <a:buFont typeface="Arial" panose="020B0604020202020204" pitchFamily="34" charset="0"/>
        <a:buChar char="–"/>
        <a:defRPr sz="3200" kern="1200">
          <a:solidFill>
            <a:srgbClr val="000000"/>
          </a:solidFill>
          <a:latin typeface="+mn-lt"/>
          <a:ea typeface="+mn-ea"/>
          <a:cs typeface="Calibri" panose="020F0502020204030204" pitchFamily="34" charset="0"/>
          <a:sym typeface="Calibri" panose="020F0502020204030204" pitchFamily="34" charset="0"/>
        </a:defRPr>
      </a:lvl2pPr>
      <a:lvl3pPr marL="3952875" lvl="2" indent="-3038475" algn="l" rtl="0" eaLnBrk="0" fontAlgn="base" hangingPunct="0">
        <a:spcBef>
          <a:spcPts val="700"/>
        </a:spcBef>
        <a:spcAft>
          <a:spcPct val="0"/>
        </a:spcAft>
        <a:buSzPct val="100000"/>
        <a:buFont typeface="Arial" panose="020B0604020202020204" pitchFamily="34" charset="0"/>
        <a:buChar char="•"/>
        <a:defRPr sz="3200" kern="1200">
          <a:solidFill>
            <a:srgbClr val="000000"/>
          </a:solidFill>
          <a:latin typeface="+mn-lt"/>
          <a:ea typeface="+mn-ea"/>
          <a:cs typeface="Calibri" panose="020F0502020204030204" pitchFamily="34" charset="0"/>
          <a:sym typeface="Calibri" panose="020F0502020204030204" pitchFamily="34" charset="0"/>
        </a:defRPr>
      </a:lvl3pPr>
      <a:lvl4pPr marL="5005705" lvl="3" indent="-3634105" algn="l" rtl="0" eaLnBrk="0" fontAlgn="base" hangingPunct="0">
        <a:spcBef>
          <a:spcPts val="700"/>
        </a:spcBef>
        <a:spcAft>
          <a:spcPct val="0"/>
        </a:spcAft>
        <a:buSzPct val="100000"/>
        <a:buFont typeface="Arial" panose="020B0604020202020204" pitchFamily="34" charset="0"/>
        <a:buChar char="–"/>
        <a:defRPr sz="3200" kern="1200">
          <a:solidFill>
            <a:srgbClr val="000000"/>
          </a:solidFill>
          <a:latin typeface="+mn-lt"/>
          <a:ea typeface="+mn-ea"/>
          <a:cs typeface="Calibri" panose="020F0502020204030204" pitchFamily="34" charset="0"/>
          <a:sym typeface="Calibri" panose="020F0502020204030204" pitchFamily="34" charset="0"/>
        </a:defRPr>
      </a:lvl4pPr>
      <a:lvl5pPr marL="5462905" lvl="4" indent="-3634105" algn="l" rtl="0" eaLnBrk="0" fontAlgn="base" hangingPunct="0">
        <a:spcBef>
          <a:spcPts val="700"/>
        </a:spcBef>
        <a:spcAft>
          <a:spcPct val="0"/>
        </a:spcAft>
        <a:buSzPct val="100000"/>
        <a:buFont typeface="Arial" panose="020B0604020202020204" pitchFamily="34" charset="0"/>
        <a:buChar char="»"/>
        <a:defRPr sz="3200" kern="1200">
          <a:solidFill>
            <a:srgbClr val="000000"/>
          </a:solidFill>
          <a:latin typeface="+mn-lt"/>
          <a:ea typeface="+mn-ea"/>
          <a:cs typeface="Calibri" panose="020F0502020204030204" pitchFamily="34" charset="0"/>
          <a:sym typeface="Calibri" panose="020F0502020204030204" pitchFamily="34" charset="0"/>
        </a:defRPr>
      </a:lvl5pPr>
      <a:lvl6pPr marL="2514600" lvl="5" indent="-228600" algn="l" defTabSz="914400" eaLnBrk="1" fontAlgn="base" latinLnBrk="0" hangingPunct="0">
        <a:lnSpc>
          <a:spcPct val="100000"/>
        </a:lnSpc>
        <a:spcBef>
          <a:spcPts val="700"/>
        </a:spcBef>
        <a:spcAft>
          <a:spcPct val="0"/>
        </a:spcAft>
        <a:buSzPct val="100000"/>
        <a:buFont typeface="Arial" panose="020B0604020202020204" pitchFamily="34" charset="0"/>
        <a:defRPr sz="3200" b="0" i="0" u="none" kern="1200" baseline="0">
          <a:solidFill>
            <a:srgbClr val="000000"/>
          </a:solidFill>
          <a:latin typeface="+mn-lt"/>
          <a:ea typeface="+mn-ea"/>
          <a:cs typeface="+mn-cs"/>
          <a:sym typeface="Calibri" panose="020F0502020204030204" pitchFamily="34" charset="0"/>
        </a:defRPr>
      </a:lvl6pPr>
      <a:lvl7pPr marL="2971800" lvl="6" indent="-228600" algn="l" defTabSz="914400" eaLnBrk="1" fontAlgn="base" latinLnBrk="0" hangingPunct="0">
        <a:lnSpc>
          <a:spcPct val="100000"/>
        </a:lnSpc>
        <a:spcBef>
          <a:spcPts val="700"/>
        </a:spcBef>
        <a:spcAft>
          <a:spcPct val="0"/>
        </a:spcAft>
        <a:buSzPct val="100000"/>
        <a:buFont typeface="Arial" panose="020B0604020202020204" pitchFamily="34" charset="0"/>
        <a:defRPr sz="3200" b="0" i="0" u="none" kern="1200" baseline="0">
          <a:solidFill>
            <a:srgbClr val="000000"/>
          </a:solidFill>
          <a:latin typeface="+mn-lt"/>
          <a:ea typeface="+mn-ea"/>
          <a:cs typeface="+mn-cs"/>
          <a:sym typeface="Calibri" panose="020F0502020204030204" pitchFamily="34" charset="0"/>
        </a:defRPr>
      </a:lvl7pPr>
      <a:lvl8pPr marL="3429000" lvl="7" indent="-228600" algn="l" defTabSz="914400" eaLnBrk="1" fontAlgn="base" latinLnBrk="0" hangingPunct="0">
        <a:lnSpc>
          <a:spcPct val="100000"/>
        </a:lnSpc>
        <a:spcBef>
          <a:spcPts val="700"/>
        </a:spcBef>
        <a:spcAft>
          <a:spcPct val="0"/>
        </a:spcAft>
        <a:buSzPct val="100000"/>
        <a:buFont typeface="Arial" panose="020B0604020202020204" pitchFamily="34" charset="0"/>
        <a:defRPr sz="3200" b="0" i="0" u="none" kern="1200" baseline="0">
          <a:solidFill>
            <a:srgbClr val="000000"/>
          </a:solidFill>
          <a:latin typeface="+mn-lt"/>
          <a:ea typeface="+mn-ea"/>
          <a:cs typeface="+mn-cs"/>
          <a:sym typeface="Calibri" panose="020F0502020204030204" pitchFamily="34" charset="0"/>
        </a:defRPr>
      </a:lvl8pPr>
      <a:lvl9pPr marL="3886200" lvl="8" indent="-228600" algn="l" defTabSz="914400" eaLnBrk="1" fontAlgn="base" latinLnBrk="0" hangingPunct="0">
        <a:lnSpc>
          <a:spcPct val="100000"/>
        </a:lnSpc>
        <a:spcBef>
          <a:spcPts val="700"/>
        </a:spcBef>
        <a:spcAft>
          <a:spcPct val="0"/>
        </a:spcAft>
        <a:buSzPct val="100000"/>
        <a:buFont typeface="Arial" panose="020B0604020202020204" pitchFamily="34" charset="0"/>
        <a:defRPr sz="3200" b="0" i="0" u="none" kern="1200" baseline="0">
          <a:solidFill>
            <a:srgbClr val="000000"/>
          </a:solidFill>
          <a:latin typeface="+mn-lt"/>
          <a:ea typeface="+mn-ea"/>
          <a:cs typeface="+mn-cs"/>
          <a:sym typeface="Calibri" panose="020F0502020204030204" pitchFamily="34" charset="0"/>
        </a:defRPr>
      </a:lvl9pPr>
    </p:bodyStyle>
    <p:otherStyle>
      <a:lvl1pPr marL="0" lvl="0" indent="0" algn="l" defTabSz="914400" eaLnBrk="1" fontAlgn="base" latinLnBrk="0" hangingPunct="0">
        <a:lnSpc>
          <a:spcPct val="100000"/>
        </a:lnSpc>
        <a:spcBef>
          <a:spcPct val="0"/>
        </a:spcBef>
        <a:spcAft>
          <a:spcPct val="0"/>
        </a:spcAft>
        <a:buNone/>
        <a:defRPr sz="1600" b="1" i="0" u="none" kern="1200" baseline="0">
          <a:solidFill>
            <a:srgbClr val="000000"/>
          </a:solidFill>
          <a:latin typeface="+mn-lt"/>
          <a:ea typeface="+mn-ea"/>
          <a:cs typeface="+mn-cs"/>
          <a:sym typeface="Calibri" panose="020F0502020204030204" pitchFamily="34" charset="0"/>
        </a:defRPr>
      </a:lvl1pPr>
      <a:lvl2pPr marL="0" lvl="1" indent="0" algn="l" defTabSz="914400" eaLnBrk="1" fontAlgn="base" latinLnBrk="0" hangingPunct="0">
        <a:lnSpc>
          <a:spcPct val="100000"/>
        </a:lnSpc>
        <a:spcBef>
          <a:spcPct val="0"/>
        </a:spcBef>
        <a:spcAft>
          <a:spcPct val="0"/>
        </a:spcAft>
        <a:buNone/>
        <a:defRPr sz="1600" b="1" i="0" u="none" kern="1200" baseline="0">
          <a:solidFill>
            <a:srgbClr val="000000"/>
          </a:solidFill>
          <a:latin typeface="+mn-lt"/>
          <a:ea typeface="+mn-ea"/>
          <a:cs typeface="+mn-cs"/>
          <a:sym typeface="Calibri" panose="020F0502020204030204" pitchFamily="34" charset="0"/>
        </a:defRPr>
      </a:lvl2pPr>
      <a:lvl3pPr marL="0" lvl="2" indent="0" algn="l" defTabSz="914400" eaLnBrk="1" fontAlgn="base" latinLnBrk="0" hangingPunct="0">
        <a:lnSpc>
          <a:spcPct val="100000"/>
        </a:lnSpc>
        <a:spcBef>
          <a:spcPct val="0"/>
        </a:spcBef>
        <a:spcAft>
          <a:spcPct val="0"/>
        </a:spcAft>
        <a:buNone/>
        <a:defRPr sz="1600" b="1" i="0" u="none" kern="1200" baseline="0">
          <a:solidFill>
            <a:srgbClr val="000000"/>
          </a:solidFill>
          <a:latin typeface="+mn-lt"/>
          <a:ea typeface="+mn-ea"/>
          <a:cs typeface="+mn-cs"/>
          <a:sym typeface="Calibri" panose="020F0502020204030204" pitchFamily="34" charset="0"/>
        </a:defRPr>
      </a:lvl3pPr>
      <a:lvl4pPr marL="0" lvl="3" indent="0" algn="l" defTabSz="914400" eaLnBrk="1" fontAlgn="base" latinLnBrk="0" hangingPunct="0">
        <a:lnSpc>
          <a:spcPct val="100000"/>
        </a:lnSpc>
        <a:spcBef>
          <a:spcPct val="0"/>
        </a:spcBef>
        <a:spcAft>
          <a:spcPct val="0"/>
        </a:spcAft>
        <a:buNone/>
        <a:defRPr sz="1600" b="1" i="0" u="none" kern="1200" baseline="0">
          <a:solidFill>
            <a:srgbClr val="000000"/>
          </a:solidFill>
          <a:latin typeface="+mn-lt"/>
          <a:ea typeface="+mn-ea"/>
          <a:cs typeface="+mn-cs"/>
          <a:sym typeface="Calibri" panose="020F0502020204030204" pitchFamily="34" charset="0"/>
        </a:defRPr>
      </a:lvl4pPr>
      <a:lvl5pPr marL="0" lvl="4" indent="0" algn="l" defTabSz="914400" eaLnBrk="1" fontAlgn="base" latinLnBrk="0" hangingPunct="0">
        <a:lnSpc>
          <a:spcPct val="100000"/>
        </a:lnSpc>
        <a:spcBef>
          <a:spcPct val="0"/>
        </a:spcBef>
        <a:spcAft>
          <a:spcPct val="0"/>
        </a:spcAft>
        <a:buNone/>
        <a:defRPr sz="1600" b="1" i="0" u="none" kern="1200" baseline="0">
          <a:solidFill>
            <a:srgbClr val="000000"/>
          </a:solidFill>
          <a:latin typeface="+mn-lt"/>
          <a:ea typeface="+mn-ea"/>
          <a:cs typeface="+mn-cs"/>
          <a:sym typeface="Calibri" panose="020F0502020204030204" pitchFamily="34" charset="0"/>
        </a:defRPr>
      </a:lvl5pPr>
      <a:lvl6pPr marL="2286000" lvl="5" indent="0" algn="l" defTabSz="914400" eaLnBrk="1" fontAlgn="base" latinLnBrk="0" hangingPunct="0">
        <a:lnSpc>
          <a:spcPct val="100000"/>
        </a:lnSpc>
        <a:spcBef>
          <a:spcPct val="0"/>
        </a:spcBef>
        <a:spcAft>
          <a:spcPct val="0"/>
        </a:spcAft>
        <a:buNone/>
        <a:defRPr sz="1600" b="1" i="0" u="none" kern="1200" baseline="0">
          <a:solidFill>
            <a:srgbClr val="000000"/>
          </a:solidFill>
          <a:latin typeface="+mn-lt"/>
          <a:ea typeface="+mn-ea"/>
          <a:cs typeface="+mn-cs"/>
          <a:sym typeface="Calibri" panose="020F0502020204030204" pitchFamily="34" charset="0"/>
        </a:defRPr>
      </a:lvl6pPr>
      <a:lvl7pPr marL="2743200" lvl="6" indent="0" algn="l" defTabSz="914400" eaLnBrk="1" fontAlgn="base" latinLnBrk="0" hangingPunct="0">
        <a:lnSpc>
          <a:spcPct val="100000"/>
        </a:lnSpc>
        <a:spcBef>
          <a:spcPct val="0"/>
        </a:spcBef>
        <a:spcAft>
          <a:spcPct val="0"/>
        </a:spcAft>
        <a:buNone/>
        <a:defRPr sz="1600" b="1" i="0" u="none" kern="1200" baseline="0">
          <a:solidFill>
            <a:srgbClr val="000000"/>
          </a:solidFill>
          <a:latin typeface="+mn-lt"/>
          <a:ea typeface="+mn-ea"/>
          <a:cs typeface="+mn-cs"/>
          <a:sym typeface="Calibri" panose="020F0502020204030204" pitchFamily="34" charset="0"/>
        </a:defRPr>
      </a:lvl7pPr>
      <a:lvl8pPr marL="3200400" lvl="7" indent="0" algn="l" defTabSz="914400" eaLnBrk="1" fontAlgn="base" latinLnBrk="0" hangingPunct="0">
        <a:lnSpc>
          <a:spcPct val="100000"/>
        </a:lnSpc>
        <a:spcBef>
          <a:spcPct val="0"/>
        </a:spcBef>
        <a:spcAft>
          <a:spcPct val="0"/>
        </a:spcAft>
        <a:buNone/>
        <a:defRPr sz="1600" b="1" i="0" u="none" kern="1200" baseline="0">
          <a:solidFill>
            <a:srgbClr val="000000"/>
          </a:solidFill>
          <a:latin typeface="+mn-lt"/>
          <a:ea typeface="+mn-ea"/>
          <a:cs typeface="+mn-cs"/>
          <a:sym typeface="Calibri" panose="020F0502020204030204" pitchFamily="34" charset="0"/>
        </a:defRPr>
      </a:lvl8pPr>
      <a:lvl9pPr marL="3657600" lvl="8" indent="0" algn="l" defTabSz="914400" eaLnBrk="1" fontAlgn="base" latinLnBrk="0" hangingPunct="0">
        <a:lnSpc>
          <a:spcPct val="100000"/>
        </a:lnSpc>
        <a:spcBef>
          <a:spcPct val="0"/>
        </a:spcBef>
        <a:spcAft>
          <a:spcPct val="0"/>
        </a:spcAft>
        <a:buNone/>
        <a:defRPr sz="1600" b="1" i="0" u="none" kern="1200" baseline="0">
          <a:solidFill>
            <a:srgbClr val="000000"/>
          </a:solidFill>
          <a:latin typeface="+mn-lt"/>
          <a:ea typeface="+mn-ea"/>
          <a:cs typeface="+mn-cs"/>
          <a:sym typeface="Calibri" panose="020F0502020204030204" pitchFamily="34" charset="0"/>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0">
          <a:blip r:embed="rId12" cstate="print"/>
        </a:blipFill>
        <a:effectLst/>
      </p:bgPr>
    </p:bg>
    <p:spTree>
      <p:nvGrpSpPr>
        <p:cNvPr id="1" name=""/>
        <p:cNvGrpSpPr/>
        <p:nvPr/>
      </p:nvGrpSpPr>
      <p:grpSpPr>
        <a:xfrm>
          <a:off x="0" y="0"/>
          <a:ext cx="0" cy="0"/>
          <a:chOff x="0" y="0"/>
          <a:chExt cx="0" cy="0"/>
        </a:xfrm>
      </p:grpSpPr>
      <p:pic>
        <p:nvPicPr>
          <p:cNvPr id="3074" name="图片 3072" descr="image.png"/>
          <p:cNvPicPr>
            <a:picLocks noChangeAspect="1"/>
          </p:cNvPicPr>
          <p:nvPr/>
        </p:nvPicPr>
        <p:blipFill>
          <a:blip r:embed="rId13" cstate="print"/>
          <a:stretch>
            <a:fillRect/>
          </a:stretch>
        </p:blipFill>
        <p:spPr>
          <a:xfrm>
            <a:off x="0" y="4879975"/>
            <a:ext cx="9144000" cy="266700"/>
          </a:xfrm>
          <a:prstGeom prst="rect">
            <a:avLst/>
          </a:prstGeom>
          <a:noFill/>
          <a:ln w="12700">
            <a:noFill/>
          </a:ln>
        </p:spPr>
      </p:pic>
      <p:pic>
        <p:nvPicPr>
          <p:cNvPr id="3075" name="图片 3073" descr="image.png"/>
          <p:cNvPicPr>
            <a:picLocks noChangeAspect="1"/>
          </p:cNvPicPr>
          <p:nvPr/>
        </p:nvPicPr>
        <p:blipFill>
          <a:blip r:embed="rId14" cstate="print"/>
          <a:stretch>
            <a:fillRect/>
          </a:stretch>
        </p:blipFill>
        <p:spPr>
          <a:xfrm>
            <a:off x="0" y="-6350"/>
            <a:ext cx="9144000" cy="368300"/>
          </a:xfrm>
          <a:prstGeom prst="rect">
            <a:avLst/>
          </a:prstGeom>
          <a:noFill/>
          <a:ln w="12700">
            <a:noFill/>
          </a:ln>
        </p:spPr>
      </p:pic>
      <p:sp>
        <p:nvSpPr>
          <p:cNvPr id="2" name="灯片编号占位符 3074"/>
          <p:cNvSpPr>
            <a:spLocks noGrp="1"/>
          </p:cNvSpPr>
          <p:nvPr>
            <p:ph type="sldNum" sz="quarter" idx="2"/>
          </p:nvPr>
        </p:nvSpPr>
        <p:spPr>
          <a:xfrm>
            <a:off x="6315075" y="4627563"/>
            <a:ext cx="234950" cy="247650"/>
          </a:xfrm>
          <a:prstGeom prst="rect">
            <a:avLst/>
          </a:prstGeom>
          <a:noFill/>
          <a:ln w="12700">
            <a:noFill/>
          </a:ln>
        </p:spPr>
        <p:txBody>
          <a:bodyPr vert="horz" wrap="none" lIns="34290" tIns="34290" rIns="34290" bIns="34290" numCol="1" anchor="ctr" anchorCtr="0" compatLnSpc="1"/>
          <a:lstStyle>
            <a:lvl1pPr algn="r">
              <a:defRPr sz="1200" b="0" noProof="1" dirty="0">
                <a:solidFill>
                  <a:srgbClr val="888888"/>
                </a:solidFill>
                <a:ea typeface="宋体" panose="02010600030101010101" pitchFamily="2" charset="-122"/>
                <a:cs typeface="+mn-ea"/>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59B25E46-654F-4251-A257-26CA7EAD95B4}"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ctr" rtl="0" eaLnBrk="0" fontAlgn="base" hangingPunct="0">
        <a:spcBef>
          <a:spcPct val="0"/>
        </a:spcBef>
        <a:spcAft>
          <a:spcPct val="0"/>
        </a:spcAft>
        <a:buFont typeface="Arial" panose="020B0604020202020204" pitchFamily="34" charset="0"/>
        <a:defRPr sz="4400" kern="1200">
          <a:solidFill>
            <a:srgbClr val="000000"/>
          </a:solidFill>
          <a:latin typeface="+mj-lt"/>
          <a:ea typeface="+mj-ea"/>
          <a:cs typeface="Calibri" panose="020F0502020204030204" pitchFamily="34" charset="0"/>
          <a:sym typeface="Calibri" panose="020F0502020204030204" pitchFamily="34" charset="0"/>
        </a:defRPr>
      </a:lvl1pPr>
      <a:lvl2pPr algn="ctr" rtl="0" eaLnBrk="0" fontAlgn="base" hangingPunct="0">
        <a:spcBef>
          <a:spcPct val="0"/>
        </a:spcBef>
        <a:spcAft>
          <a:spcPct val="0"/>
        </a:spcAft>
        <a:buFont typeface="Arial" panose="020B0604020202020204" pitchFamily="34" charset="0"/>
        <a:defRPr sz="44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algn="ctr" rtl="0" eaLnBrk="0" fontAlgn="base" hangingPunct="0">
        <a:spcBef>
          <a:spcPct val="0"/>
        </a:spcBef>
        <a:spcAft>
          <a:spcPct val="0"/>
        </a:spcAft>
        <a:buFont typeface="Arial" panose="020B0604020202020204" pitchFamily="34" charset="0"/>
        <a:defRPr sz="44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algn="ctr" rtl="0" eaLnBrk="0" fontAlgn="base" hangingPunct="0">
        <a:spcBef>
          <a:spcPct val="0"/>
        </a:spcBef>
        <a:spcAft>
          <a:spcPct val="0"/>
        </a:spcAft>
        <a:buFont typeface="Arial" panose="020B0604020202020204" pitchFamily="34" charset="0"/>
        <a:defRPr sz="44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algn="ctr" rtl="0" eaLnBrk="0" fontAlgn="base" hangingPunct="0">
        <a:spcBef>
          <a:spcPct val="0"/>
        </a:spcBef>
        <a:spcAft>
          <a:spcPct val="0"/>
        </a:spcAft>
        <a:buFont typeface="Arial" panose="020B0604020202020204" pitchFamily="34" charset="0"/>
        <a:defRPr sz="44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algn="ctr" rtl="0" fontAlgn="base" hangingPunct="0">
        <a:spcBef>
          <a:spcPct val="0"/>
        </a:spcBef>
        <a:spcAft>
          <a:spcPct val="0"/>
        </a:spcAft>
        <a:buFont typeface="Arial" panose="020B0604020202020204" pitchFamily="34" charset="0"/>
        <a:defRPr sz="44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algn="ctr" rtl="0" fontAlgn="base" hangingPunct="0">
        <a:spcBef>
          <a:spcPct val="0"/>
        </a:spcBef>
        <a:spcAft>
          <a:spcPct val="0"/>
        </a:spcAft>
        <a:buFont typeface="Arial" panose="020B0604020202020204" pitchFamily="34" charset="0"/>
        <a:defRPr sz="44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algn="ctr" rtl="0" fontAlgn="base" hangingPunct="0">
        <a:spcBef>
          <a:spcPct val="0"/>
        </a:spcBef>
        <a:spcAft>
          <a:spcPct val="0"/>
        </a:spcAft>
        <a:buFont typeface="Arial" panose="020B0604020202020204" pitchFamily="34" charset="0"/>
        <a:defRPr sz="44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algn="ctr" rtl="0" fontAlgn="base" hangingPunct="0">
        <a:spcBef>
          <a:spcPct val="0"/>
        </a:spcBef>
        <a:spcAft>
          <a:spcPct val="0"/>
        </a:spcAft>
        <a:buFont typeface="Arial" panose="020B0604020202020204" pitchFamily="34" charset="0"/>
        <a:defRPr sz="44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p:titleStyle>
    <p:bodyStyle>
      <a:lvl1pPr marL="342900" indent="-342900" algn="l" rtl="0" eaLnBrk="0" fontAlgn="base" hangingPunct="0">
        <a:spcBef>
          <a:spcPts val="700"/>
        </a:spcBef>
        <a:spcAft>
          <a:spcPct val="0"/>
        </a:spcAft>
        <a:buSzPct val="100000"/>
        <a:buFont typeface="Arial" panose="020B0604020202020204" pitchFamily="34" charset="0"/>
        <a:buChar char="•"/>
        <a:defRPr sz="3200" kern="1200">
          <a:solidFill>
            <a:srgbClr val="000000"/>
          </a:solidFill>
          <a:latin typeface="+mn-lt"/>
          <a:ea typeface="+mn-ea"/>
          <a:cs typeface="Calibri" panose="020F0502020204030204" pitchFamily="34" charset="0"/>
          <a:sym typeface="Calibri" panose="020F0502020204030204" pitchFamily="34" charset="0"/>
        </a:defRPr>
      </a:lvl1pPr>
      <a:lvl2pPr marL="3716655" lvl="1" indent="-3259455" algn="l" rtl="0" eaLnBrk="0" fontAlgn="base" hangingPunct="0">
        <a:spcBef>
          <a:spcPts val="700"/>
        </a:spcBef>
        <a:spcAft>
          <a:spcPct val="0"/>
        </a:spcAft>
        <a:buSzPct val="100000"/>
        <a:buFont typeface="Arial" panose="020B0604020202020204" pitchFamily="34" charset="0"/>
        <a:buChar char="–"/>
        <a:defRPr sz="3200" kern="1200">
          <a:solidFill>
            <a:srgbClr val="000000"/>
          </a:solidFill>
          <a:latin typeface="+mn-lt"/>
          <a:ea typeface="+mn-ea"/>
          <a:cs typeface="Calibri" panose="020F0502020204030204" pitchFamily="34" charset="0"/>
          <a:sym typeface="Calibri" panose="020F0502020204030204" pitchFamily="34" charset="0"/>
        </a:defRPr>
      </a:lvl2pPr>
      <a:lvl3pPr marL="3952875" lvl="2" indent="-3038475" algn="l" rtl="0" eaLnBrk="0" fontAlgn="base" hangingPunct="0">
        <a:spcBef>
          <a:spcPts val="700"/>
        </a:spcBef>
        <a:spcAft>
          <a:spcPct val="0"/>
        </a:spcAft>
        <a:buSzPct val="100000"/>
        <a:buFont typeface="Arial" panose="020B0604020202020204" pitchFamily="34" charset="0"/>
        <a:buChar char="•"/>
        <a:defRPr sz="3200" kern="1200">
          <a:solidFill>
            <a:srgbClr val="000000"/>
          </a:solidFill>
          <a:latin typeface="+mn-lt"/>
          <a:ea typeface="+mn-ea"/>
          <a:cs typeface="Calibri" panose="020F0502020204030204" pitchFamily="34" charset="0"/>
          <a:sym typeface="Calibri" panose="020F0502020204030204" pitchFamily="34" charset="0"/>
        </a:defRPr>
      </a:lvl3pPr>
      <a:lvl4pPr marL="5005705" lvl="3" indent="-3634105" algn="l" rtl="0" eaLnBrk="0" fontAlgn="base" hangingPunct="0">
        <a:spcBef>
          <a:spcPts val="700"/>
        </a:spcBef>
        <a:spcAft>
          <a:spcPct val="0"/>
        </a:spcAft>
        <a:buSzPct val="100000"/>
        <a:buFont typeface="Arial" panose="020B0604020202020204" pitchFamily="34" charset="0"/>
        <a:buChar char="–"/>
        <a:defRPr sz="3200" kern="1200">
          <a:solidFill>
            <a:srgbClr val="000000"/>
          </a:solidFill>
          <a:latin typeface="+mn-lt"/>
          <a:ea typeface="+mn-ea"/>
          <a:cs typeface="Calibri" panose="020F0502020204030204" pitchFamily="34" charset="0"/>
          <a:sym typeface="Calibri" panose="020F0502020204030204" pitchFamily="34" charset="0"/>
        </a:defRPr>
      </a:lvl4pPr>
      <a:lvl5pPr marL="5462905" lvl="4" indent="-3634105" algn="l" rtl="0" eaLnBrk="0" fontAlgn="base" hangingPunct="0">
        <a:spcBef>
          <a:spcPts val="700"/>
        </a:spcBef>
        <a:spcAft>
          <a:spcPct val="0"/>
        </a:spcAft>
        <a:buSzPct val="100000"/>
        <a:buFont typeface="Arial" panose="020B0604020202020204" pitchFamily="34" charset="0"/>
        <a:buChar char="»"/>
        <a:defRPr sz="3200" kern="1200">
          <a:solidFill>
            <a:srgbClr val="000000"/>
          </a:solidFill>
          <a:latin typeface="+mn-lt"/>
          <a:ea typeface="+mn-ea"/>
          <a:cs typeface="Calibri" panose="020F0502020204030204" pitchFamily="34" charset="0"/>
          <a:sym typeface="Calibri" panose="020F0502020204030204" pitchFamily="34" charset="0"/>
        </a:defRPr>
      </a:lvl5pPr>
      <a:lvl6pPr marL="2514600" lvl="5" indent="-228600" algn="l" defTabSz="914400" eaLnBrk="1" fontAlgn="base" latinLnBrk="0" hangingPunct="0">
        <a:lnSpc>
          <a:spcPct val="100000"/>
        </a:lnSpc>
        <a:spcBef>
          <a:spcPts val="700"/>
        </a:spcBef>
        <a:spcAft>
          <a:spcPct val="0"/>
        </a:spcAft>
        <a:buSzPct val="100000"/>
        <a:buFont typeface="Arial" panose="020B0604020202020204" pitchFamily="34" charset="0"/>
        <a:defRPr sz="3200" b="0" i="0" u="none" kern="1200" baseline="0">
          <a:solidFill>
            <a:srgbClr val="000000"/>
          </a:solidFill>
          <a:latin typeface="+mn-lt"/>
          <a:ea typeface="+mn-ea"/>
          <a:cs typeface="+mn-cs"/>
          <a:sym typeface="Calibri" panose="020F0502020204030204" pitchFamily="34" charset="0"/>
        </a:defRPr>
      </a:lvl6pPr>
      <a:lvl7pPr marL="2971800" lvl="6" indent="-228600" algn="l" defTabSz="914400" eaLnBrk="1" fontAlgn="base" latinLnBrk="0" hangingPunct="0">
        <a:lnSpc>
          <a:spcPct val="100000"/>
        </a:lnSpc>
        <a:spcBef>
          <a:spcPts val="700"/>
        </a:spcBef>
        <a:spcAft>
          <a:spcPct val="0"/>
        </a:spcAft>
        <a:buSzPct val="100000"/>
        <a:buFont typeface="Arial" panose="020B0604020202020204" pitchFamily="34" charset="0"/>
        <a:defRPr sz="3200" b="0" i="0" u="none" kern="1200" baseline="0">
          <a:solidFill>
            <a:srgbClr val="000000"/>
          </a:solidFill>
          <a:latin typeface="+mn-lt"/>
          <a:ea typeface="+mn-ea"/>
          <a:cs typeface="+mn-cs"/>
          <a:sym typeface="Calibri" panose="020F0502020204030204" pitchFamily="34" charset="0"/>
        </a:defRPr>
      </a:lvl7pPr>
      <a:lvl8pPr marL="3429000" lvl="7" indent="-228600" algn="l" defTabSz="914400" eaLnBrk="1" fontAlgn="base" latinLnBrk="0" hangingPunct="0">
        <a:lnSpc>
          <a:spcPct val="100000"/>
        </a:lnSpc>
        <a:spcBef>
          <a:spcPts val="700"/>
        </a:spcBef>
        <a:spcAft>
          <a:spcPct val="0"/>
        </a:spcAft>
        <a:buSzPct val="100000"/>
        <a:buFont typeface="Arial" panose="020B0604020202020204" pitchFamily="34" charset="0"/>
        <a:defRPr sz="3200" b="0" i="0" u="none" kern="1200" baseline="0">
          <a:solidFill>
            <a:srgbClr val="000000"/>
          </a:solidFill>
          <a:latin typeface="+mn-lt"/>
          <a:ea typeface="+mn-ea"/>
          <a:cs typeface="+mn-cs"/>
          <a:sym typeface="Calibri" panose="020F0502020204030204" pitchFamily="34" charset="0"/>
        </a:defRPr>
      </a:lvl8pPr>
      <a:lvl9pPr marL="3886200" lvl="8" indent="-228600" algn="l" defTabSz="914400" eaLnBrk="1" fontAlgn="base" latinLnBrk="0" hangingPunct="0">
        <a:lnSpc>
          <a:spcPct val="100000"/>
        </a:lnSpc>
        <a:spcBef>
          <a:spcPts val="700"/>
        </a:spcBef>
        <a:spcAft>
          <a:spcPct val="0"/>
        </a:spcAft>
        <a:buSzPct val="100000"/>
        <a:buFont typeface="Arial" panose="020B0604020202020204" pitchFamily="34" charset="0"/>
        <a:defRPr sz="3200" b="0" i="0" u="none" kern="1200" baseline="0">
          <a:solidFill>
            <a:srgbClr val="000000"/>
          </a:solidFill>
          <a:latin typeface="+mn-lt"/>
          <a:ea typeface="+mn-ea"/>
          <a:cs typeface="+mn-cs"/>
          <a:sym typeface="Calibri" panose="020F0502020204030204" pitchFamily="34" charset="0"/>
        </a:defRPr>
      </a:lvl9pPr>
    </p:bodyStyle>
    <p:otherStyle>
      <a:lvl1pPr marL="0" lvl="0" indent="0" algn="l" defTabSz="914400" eaLnBrk="1" fontAlgn="base" latinLnBrk="0" hangingPunct="0">
        <a:lnSpc>
          <a:spcPct val="100000"/>
        </a:lnSpc>
        <a:spcBef>
          <a:spcPct val="0"/>
        </a:spcBef>
        <a:spcAft>
          <a:spcPct val="0"/>
        </a:spcAft>
        <a:buNone/>
        <a:defRPr sz="1600" b="1" i="0" u="none" kern="1200" baseline="0">
          <a:solidFill>
            <a:srgbClr val="000000"/>
          </a:solidFill>
          <a:latin typeface="+mn-lt"/>
          <a:ea typeface="+mn-ea"/>
          <a:cs typeface="+mn-cs"/>
          <a:sym typeface="Calibri" panose="020F0502020204030204" pitchFamily="34" charset="0"/>
        </a:defRPr>
      </a:lvl1pPr>
      <a:lvl2pPr marL="0" lvl="1" indent="0" algn="l" defTabSz="914400" eaLnBrk="1" fontAlgn="base" latinLnBrk="0" hangingPunct="0">
        <a:lnSpc>
          <a:spcPct val="100000"/>
        </a:lnSpc>
        <a:spcBef>
          <a:spcPct val="0"/>
        </a:spcBef>
        <a:spcAft>
          <a:spcPct val="0"/>
        </a:spcAft>
        <a:buNone/>
        <a:defRPr sz="1600" b="1" i="0" u="none" kern="1200" baseline="0">
          <a:solidFill>
            <a:srgbClr val="000000"/>
          </a:solidFill>
          <a:latin typeface="+mn-lt"/>
          <a:ea typeface="+mn-ea"/>
          <a:cs typeface="+mn-cs"/>
          <a:sym typeface="Calibri" panose="020F0502020204030204" pitchFamily="34" charset="0"/>
        </a:defRPr>
      </a:lvl2pPr>
      <a:lvl3pPr marL="0" lvl="2" indent="0" algn="l" defTabSz="914400" eaLnBrk="1" fontAlgn="base" latinLnBrk="0" hangingPunct="0">
        <a:lnSpc>
          <a:spcPct val="100000"/>
        </a:lnSpc>
        <a:spcBef>
          <a:spcPct val="0"/>
        </a:spcBef>
        <a:spcAft>
          <a:spcPct val="0"/>
        </a:spcAft>
        <a:buNone/>
        <a:defRPr sz="1600" b="1" i="0" u="none" kern="1200" baseline="0">
          <a:solidFill>
            <a:srgbClr val="000000"/>
          </a:solidFill>
          <a:latin typeface="+mn-lt"/>
          <a:ea typeface="+mn-ea"/>
          <a:cs typeface="+mn-cs"/>
          <a:sym typeface="Calibri" panose="020F0502020204030204" pitchFamily="34" charset="0"/>
        </a:defRPr>
      </a:lvl3pPr>
      <a:lvl4pPr marL="0" lvl="3" indent="0" algn="l" defTabSz="914400" eaLnBrk="1" fontAlgn="base" latinLnBrk="0" hangingPunct="0">
        <a:lnSpc>
          <a:spcPct val="100000"/>
        </a:lnSpc>
        <a:spcBef>
          <a:spcPct val="0"/>
        </a:spcBef>
        <a:spcAft>
          <a:spcPct val="0"/>
        </a:spcAft>
        <a:buNone/>
        <a:defRPr sz="1600" b="1" i="0" u="none" kern="1200" baseline="0">
          <a:solidFill>
            <a:srgbClr val="000000"/>
          </a:solidFill>
          <a:latin typeface="+mn-lt"/>
          <a:ea typeface="+mn-ea"/>
          <a:cs typeface="+mn-cs"/>
          <a:sym typeface="Calibri" panose="020F0502020204030204" pitchFamily="34" charset="0"/>
        </a:defRPr>
      </a:lvl4pPr>
      <a:lvl5pPr marL="0" lvl="4" indent="0" algn="l" defTabSz="914400" eaLnBrk="1" fontAlgn="base" latinLnBrk="0" hangingPunct="0">
        <a:lnSpc>
          <a:spcPct val="100000"/>
        </a:lnSpc>
        <a:spcBef>
          <a:spcPct val="0"/>
        </a:spcBef>
        <a:spcAft>
          <a:spcPct val="0"/>
        </a:spcAft>
        <a:buNone/>
        <a:defRPr sz="1600" b="1" i="0" u="none" kern="1200" baseline="0">
          <a:solidFill>
            <a:srgbClr val="000000"/>
          </a:solidFill>
          <a:latin typeface="+mn-lt"/>
          <a:ea typeface="+mn-ea"/>
          <a:cs typeface="+mn-cs"/>
          <a:sym typeface="Calibri" panose="020F0502020204030204" pitchFamily="34" charset="0"/>
        </a:defRPr>
      </a:lvl5pPr>
      <a:lvl6pPr marL="2286000" lvl="5" indent="0" algn="l" defTabSz="914400" eaLnBrk="1" fontAlgn="base" latinLnBrk="0" hangingPunct="0">
        <a:lnSpc>
          <a:spcPct val="100000"/>
        </a:lnSpc>
        <a:spcBef>
          <a:spcPct val="0"/>
        </a:spcBef>
        <a:spcAft>
          <a:spcPct val="0"/>
        </a:spcAft>
        <a:buNone/>
        <a:defRPr sz="1600" b="1" i="0" u="none" kern="1200" baseline="0">
          <a:solidFill>
            <a:srgbClr val="000000"/>
          </a:solidFill>
          <a:latin typeface="+mn-lt"/>
          <a:ea typeface="+mn-ea"/>
          <a:cs typeface="+mn-cs"/>
          <a:sym typeface="Calibri" panose="020F0502020204030204" pitchFamily="34" charset="0"/>
        </a:defRPr>
      </a:lvl6pPr>
      <a:lvl7pPr marL="2743200" lvl="6" indent="0" algn="l" defTabSz="914400" eaLnBrk="1" fontAlgn="base" latinLnBrk="0" hangingPunct="0">
        <a:lnSpc>
          <a:spcPct val="100000"/>
        </a:lnSpc>
        <a:spcBef>
          <a:spcPct val="0"/>
        </a:spcBef>
        <a:spcAft>
          <a:spcPct val="0"/>
        </a:spcAft>
        <a:buNone/>
        <a:defRPr sz="1600" b="1" i="0" u="none" kern="1200" baseline="0">
          <a:solidFill>
            <a:srgbClr val="000000"/>
          </a:solidFill>
          <a:latin typeface="+mn-lt"/>
          <a:ea typeface="+mn-ea"/>
          <a:cs typeface="+mn-cs"/>
          <a:sym typeface="Calibri" panose="020F0502020204030204" pitchFamily="34" charset="0"/>
        </a:defRPr>
      </a:lvl7pPr>
      <a:lvl8pPr marL="3200400" lvl="7" indent="0" algn="l" defTabSz="914400" eaLnBrk="1" fontAlgn="base" latinLnBrk="0" hangingPunct="0">
        <a:lnSpc>
          <a:spcPct val="100000"/>
        </a:lnSpc>
        <a:spcBef>
          <a:spcPct val="0"/>
        </a:spcBef>
        <a:spcAft>
          <a:spcPct val="0"/>
        </a:spcAft>
        <a:buNone/>
        <a:defRPr sz="1600" b="1" i="0" u="none" kern="1200" baseline="0">
          <a:solidFill>
            <a:srgbClr val="000000"/>
          </a:solidFill>
          <a:latin typeface="+mn-lt"/>
          <a:ea typeface="+mn-ea"/>
          <a:cs typeface="+mn-cs"/>
          <a:sym typeface="Calibri" panose="020F0502020204030204" pitchFamily="34" charset="0"/>
        </a:defRPr>
      </a:lvl8pPr>
      <a:lvl9pPr marL="3657600" lvl="8" indent="0" algn="l" defTabSz="914400" eaLnBrk="1" fontAlgn="base" latinLnBrk="0" hangingPunct="0">
        <a:lnSpc>
          <a:spcPct val="100000"/>
        </a:lnSpc>
        <a:spcBef>
          <a:spcPct val="0"/>
        </a:spcBef>
        <a:spcAft>
          <a:spcPct val="0"/>
        </a:spcAft>
        <a:buNone/>
        <a:defRPr sz="1600" b="1" i="0" u="none" kern="1200" baseline="0">
          <a:solidFill>
            <a:srgbClr val="000000"/>
          </a:solidFill>
          <a:latin typeface="+mn-lt"/>
          <a:ea typeface="+mn-ea"/>
          <a:cs typeface="+mn-cs"/>
          <a:sym typeface="Calibri" panose="020F0502020204030204" pitchFamily="34" charset="0"/>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rotWithShape="0">
          <a:blip r:embed="rId13" cstate="print"/>
        </a:blipFill>
        <a:effectLst/>
      </p:bgPr>
    </p:bg>
    <p:spTree>
      <p:nvGrpSpPr>
        <p:cNvPr id="1" name=""/>
        <p:cNvGrpSpPr/>
        <p:nvPr/>
      </p:nvGrpSpPr>
      <p:grpSpPr>
        <a:xfrm>
          <a:off x="0" y="0"/>
          <a:ext cx="0" cy="0"/>
          <a:chOff x="0" y="0"/>
          <a:chExt cx="0" cy="0"/>
        </a:xfrm>
      </p:grpSpPr>
      <p:pic>
        <p:nvPicPr>
          <p:cNvPr id="4098" name="图片 5120" descr="image.png"/>
          <p:cNvPicPr>
            <a:picLocks noChangeAspect="1"/>
          </p:cNvPicPr>
          <p:nvPr/>
        </p:nvPicPr>
        <p:blipFill>
          <a:blip r:embed="rId14" cstate="print"/>
          <a:stretch>
            <a:fillRect/>
          </a:stretch>
        </p:blipFill>
        <p:spPr>
          <a:xfrm>
            <a:off x="0" y="-7937"/>
            <a:ext cx="9144000" cy="368300"/>
          </a:xfrm>
          <a:prstGeom prst="rect">
            <a:avLst/>
          </a:prstGeom>
          <a:noFill/>
          <a:ln w="12700">
            <a:noFill/>
          </a:ln>
        </p:spPr>
      </p:pic>
      <p:pic>
        <p:nvPicPr>
          <p:cNvPr id="4099" name="图片 5121" descr="image.png"/>
          <p:cNvPicPr>
            <a:picLocks noChangeAspect="1"/>
          </p:cNvPicPr>
          <p:nvPr/>
        </p:nvPicPr>
        <p:blipFill>
          <a:blip r:embed="rId15" cstate="print"/>
          <a:stretch>
            <a:fillRect/>
          </a:stretch>
        </p:blipFill>
        <p:spPr>
          <a:xfrm>
            <a:off x="0" y="4879975"/>
            <a:ext cx="9144000" cy="266700"/>
          </a:xfrm>
          <a:prstGeom prst="rect">
            <a:avLst/>
          </a:prstGeom>
          <a:noFill/>
          <a:ln w="12700">
            <a:noFill/>
          </a:ln>
        </p:spPr>
      </p:pic>
      <p:sp>
        <p:nvSpPr>
          <p:cNvPr id="2" name="灯片编号占位符 5122"/>
          <p:cNvSpPr>
            <a:spLocks noGrp="1"/>
          </p:cNvSpPr>
          <p:nvPr>
            <p:ph type="sldNum" sz="quarter" idx="2"/>
          </p:nvPr>
        </p:nvSpPr>
        <p:spPr>
          <a:xfrm>
            <a:off x="6315075" y="4627563"/>
            <a:ext cx="234950" cy="247650"/>
          </a:xfrm>
          <a:prstGeom prst="rect">
            <a:avLst/>
          </a:prstGeom>
          <a:noFill/>
          <a:ln w="12700">
            <a:noFill/>
          </a:ln>
        </p:spPr>
        <p:txBody>
          <a:bodyPr vert="horz" wrap="none" lIns="34290" tIns="34290" rIns="34290" bIns="34290" numCol="1" anchor="ctr" anchorCtr="0" compatLnSpc="1"/>
          <a:lstStyle>
            <a:lvl1pPr algn="r">
              <a:defRPr sz="1200" b="0" noProof="1" dirty="0">
                <a:solidFill>
                  <a:srgbClr val="888888"/>
                </a:solidFill>
                <a:ea typeface="宋体" panose="02010600030101010101" pitchFamily="2" charset="-122"/>
                <a:cs typeface="+mn-ea"/>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A93DE83A-E3AB-41E2-8002-FF8D8A468434}" type="slidenum">
              <a:rPr kumimoji="0" lang="zh-CN" altLang="en-US" sz="1200" b="0" i="0" u="none" strike="noStrike" kern="1200" cap="none" spc="0" normalizeH="0" baseline="0" noProof="1" dirty="0">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rPr>
            </a:fld>
            <a:endParaRPr kumimoji="0" lang="zh-CN" altLang="en-US" sz="1200" b="0" i="0" u="none" strike="noStrike" kern="1200" cap="none" spc="0" normalizeH="0" baseline="0" noProof="1">
              <a:ln>
                <a:noFill/>
              </a:ln>
              <a:solidFill>
                <a:srgbClr val="888888"/>
              </a:solidFill>
              <a:effectLst/>
              <a:uLnTx/>
              <a:uFillTx/>
              <a:latin typeface="Calibri" panose="020F0502020204030204" pitchFamily="34" charset="0"/>
              <a:ea typeface="宋体" panose="02010600030101010101" pitchFamily="2" charset="-122"/>
              <a:cs typeface="+mn-ea"/>
              <a:sym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hf sldNum="0" hdr="0" ftr="0" dt="0"/>
  <p:txStyles>
    <p:titleStyle>
      <a:lvl1pPr algn="ctr" rtl="0" eaLnBrk="0" fontAlgn="base" hangingPunct="0">
        <a:spcBef>
          <a:spcPct val="0"/>
        </a:spcBef>
        <a:spcAft>
          <a:spcPct val="0"/>
        </a:spcAft>
        <a:buFont typeface="Arial" panose="020B0604020202020204" pitchFamily="34" charset="0"/>
        <a:defRPr sz="4400" kern="1200">
          <a:solidFill>
            <a:srgbClr val="000000"/>
          </a:solidFill>
          <a:latin typeface="+mj-lt"/>
          <a:ea typeface="+mj-ea"/>
          <a:cs typeface="Calibri" panose="020F0502020204030204" pitchFamily="34" charset="0"/>
          <a:sym typeface="Calibri" panose="020F0502020204030204" pitchFamily="34" charset="0"/>
        </a:defRPr>
      </a:lvl1pPr>
      <a:lvl2pPr algn="ctr" rtl="0" eaLnBrk="0" fontAlgn="base" hangingPunct="0">
        <a:spcBef>
          <a:spcPct val="0"/>
        </a:spcBef>
        <a:spcAft>
          <a:spcPct val="0"/>
        </a:spcAft>
        <a:buFont typeface="Arial" panose="020B0604020202020204" pitchFamily="34" charset="0"/>
        <a:defRPr sz="44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algn="ctr" rtl="0" eaLnBrk="0" fontAlgn="base" hangingPunct="0">
        <a:spcBef>
          <a:spcPct val="0"/>
        </a:spcBef>
        <a:spcAft>
          <a:spcPct val="0"/>
        </a:spcAft>
        <a:buFont typeface="Arial" panose="020B0604020202020204" pitchFamily="34" charset="0"/>
        <a:defRPr sz="44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algn="ctr" rtl="0" eaLnBrk="0" fontAlgn="base" hangingPunct="0">
        <a:spcBef>
          <a:spcPct val="0"/>
        </a:spcBef>
        <a:spcAft>
          <a:spcPct val="0"/>
        </a:spcAft>
        <a:buFont typeface="Arial" panose="020B0604020202020204" pitchFamily="34" charset="0"/>
        <a:defRPr sz="44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algn="ctr" rtl="0" eaLnBrk="0" fontAlgn="base" hangingPunct="0">
        <a:spcBef>
          <a:spcPct val="0"/>
        </a:spcBef>
        <a:spcAft>
          <a:spcPct val="0"/>
        </a:spcAft>
        <a:buFont typeface="Arial" panose="020B0604020202020204" pitchFamily="34" charset="0"/>
        <a:defRPr sz="44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algn="ctr" rtl="0" fontAlgn="base" hangingPunct="0">
        <a:spcBef>
          <a:spcPct val="0"/>
        </a:spcBef>
        <a:spcAft>
          <a:spcPct val="0"/>
        </a:spcAft>
        <a:buFont typeface="Arial" panose="020B0604020202020204" pitchFamily="34" charset="0"/>
        <a:defRPr sz="44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algn="ctr" rtl="0" fontAlgn="base" hangingPunct="0">
        <a:spcBef>
          <a:spcPct val="0"/>
        </a:spcBef>
        <a:spcAft>
          <a:spcPct val="0"/>
        </a:spcAft>
        <a:buFont typeface="Arial" panose="020B0604020202020204" pitchFamily="34" charset="0"/>
        <a:defRPr sz="44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algn="ctr" rtl="0" fontAlgn="base" hangingPunct="0">
        <a:spcBef>
          <a:spcPct val="0"/>
        </a:spcBef>
        <a:spcAft>
          <a:spcPct val="0"/>
        </a:spcAft>
        <a:buFont typeface="Arial" panose="020B0604020202020204" pitchFamily="34" charset="0"/>
        <a:defRPr sz="44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algn="ctr" rtl="0" fontAlgn="base" hangingPunct="0">
        <a:spcBef>
          <a:spcPct val="0"/>
        </a:spcBef>
        <a:spcAft>
          <a:spcPct val="0"/>
        </a:spcAft>
        <a:buFont typeface="Arial" panose="020B0604020202020204" pitchFamily="34" charset="0"/>
        <a:defRPr sz="44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p:titleStyle>
    <p:bodyStyle>
      <a:lvl1pPr marL="342900" indent="-342900" algn="l" rtl="0" eaLnBrk="0" fontAlgn="base" hangingPunct="0">
        <a:spcBef>
          <a:spcPts val="700"/>
        </a:spcBef>
        <a:spcAft>
          <a:spcPct val="0"/>
        </a:spcAft>
        <a:buSzPct val="100000"/>
        <a:buFont typeface="Arial" panose="020B0604020202020204" pitchFamily="34" charset="0"/>
        <a:buChar char="•"/>
        <a:defRPr sz="3200" kern="1200">
          <a:solidFill>
            <a:srgbClr val="000000"/>
          </a:solidFill>
          <a:latin typeface="+mn-lt"/>
          <a:ea typeface="+mn-ea"/>
          <a:cs typeface="Calibri" panose="020F0502020204030204" pitchFamily="34" charset="0"/>
          <a:sym typeface="Calibri" panose="020F0502020204030204" pitchFamily="34" charset="0"/>
        </a:defRPr>
      </a:lvl1pPr>
      <a:lvl2pPr marL="3716655" lvl="1" indent="-3259455" algn="l" rtl="0" eaLnBrk="0" fontAlgn="base" hangingPunct="0">
        <a:spcBef>
          <a:spcPts val="700"/>
        </a:spcBef>
        <a:spcAft>
          <a:spcPct val="0"/>
        </a:spcAft>
        <a:buSzPct val="100000"/>
        <a:buFont typeface="Arial" panose="020B0604020202020204" pitchFamily="34" charset="0"/>
        <a:buChar char="–"/>
        <a:defRPr sz="3200" kern="1200">
          <a:solidFill>
            <a:srgbClr val="000000"/>
          </a:solidFill>
          <a:latin typeface="+mn-lt"/>
          <a:ea typeface="+mn-ea"/>
          <a:cs typeface="Calibri" panose="020F0502020204030204" pitchFamily="34" charset="0"/>
          <a:sym typeface="Calibri" panose="020F0502020204030204" pitchFamily="34" charset="0"/>
        </a:defRPr>
      </a:lvl2pPr>
      <a:lvl3pPr marL="3952875" lvl="2" indent="-3038475" algn="l" rtl="0" eaLnBrk="0" fontAlgn="base" hangingPunct="0">
        <a:spcBef>
          <a:spcPts val="700"/>
        </a:spcBef>
        <a:spcAft>
          <a:spcPct val="0"/>
        </a:spcAft>
        <a:buSzPct val="100000"/>
        <a:buFont typeface="Arial" panose="020B0604020202020204" pitchFamily="34" charset="0"/>
        <a:buChar char="•"/>
        <a:defRPr sz="3200" kern="1200">
          <a:solidFill>
            <a:srgbClr val="000000"/>
          </a:solidFill>
          <a:latin typeface="+mn-lt"/>
          <a:ea typeface="+mn-ea"/>
          <a:cs typeface="Calibri" panose="020F0502020204030204" pitchFamily="34" charset="0"/>
          <a:sym typeface="Calibri" panose="020F0502020204030204" pitchFamily="34" charset="0"/>
        </a:defRPr>
      </a:lvl3pPr>
      <a:lvl4pPr marL="5005705" lvl="3" indent="-3634105" algn="l" rtl="0" eaLnBrk="0" fontAlgn="base" hangingPunct="0">
        <a:spcBef>
          <a:spcPts val="700"/>
        </a:spcBef>
        <a:spcAft>
          <a:spcPct val="0"/>
        </a:spcAft>
        <a:buSzPct val="100000"/>
        <a:buFont typeface="Arial" panose="020B0604020202020204" pitchFamily="34" charset="0"/>
        <a:buChar char="–"/>
        <a:defRPr sz="3200" kern="1200">
          <a:solidFill>
            <a:srgbClr val="000000"/>
          </a:solidFill>
          <a:latin typeface="+mn-lt"/>
          <a:ea typeface="+mn-ea"/>
          <a:cs typeface="Calibri" panose="020F0502020204030204" pitchFamily="34" charset="0"/>
          <a:sym typeface="Calibri" panose="020F0502020204030204" pitchFamily="34" charset="0"/>
        </a:defRPr>
      </a:lvl4pPr>
      <a:lvl5pPr marL="5462905" lvl="4" indent="-3634105" algn="l" rtl="0" eaLnBrk="0" fontAlgn="base" hangingPunct="0">
        <a:spcBef>
          <a:spcPts val="700"/>
        </a:spcBef>
        <a:spcAft>
          <a:spcPct val="0"/>
        </a:spcAft>
        <a:buSzPct val="100000"/>
        <a:buFont typeface="Arial" panose="020B0604020202020204" pitchFamily="34" charset="0"/>
        <a:buChar char="»"/>
        <a:defRPr sz="3200" kern="1200">
          <a:solidFill>
            <a:srgbClr val="000000"/>
          </a:solidFill>
          <a:latin typeface="+mn-lt"/>
          <a:ea typeface="+mn-ea"/>
          <a:cs typeface="Calibri" panose="020F0502020204030204" pitchFamily="34" charset="0"/>
          <a:sym typeface="Calibri" panose="020F0502020204030204" pitchFamily="34" charset="0"/>
        </a:defRPr>
      </a:lvl5pPr>
      <a:lvl6pPr marL="2514600" lvl="5" indent="-228600" algn="l" defTabSz="914400" eaLnBrk="1" fontAlgn="base" latinLnBrk="0" hangingPunct="0">
        <a:lnSpc>
          <a:spcPct val="100000"/>
        </a:lnSpc>
        <a:spcBef>
          <a:spcPts val="700"/>
        </a:spcBef>
        <a:spcAft>
          <a:spcPct val="0"/>
        </a:spcAft>
        <a:buSzPct val="100000"/>
        <a:buFont typeface="Arial" panose="020B0604020202020204" pitchFamily="34" charset="0"/>
        <a:defRPr sz="3200" b="0" i="0" u="none" kern="1200" baseline="0">
          <a:solidFill>
            <a:srgbClr val="000000"/>
          </a:solidFill>
          <a:latin typeface="+mn-lt"/>
          <a:ea typeface="+mn-ea"/>
          <a:cs typeface="+mn-cs"/>
          <a:sym typeface="Calibri" panose="020F0502020204030204" pitchFamily="34" charset="0"/>
        </a:defRPr>
      </a:lvl6pPr>
      <a:lvl7pPr marL="2971800" lvl="6" indent="-228600" algn="l" defTabSz="914400" eaLnBrk="1" fontAlgn="base" latinLnBrk="0" hangingPunct="0">
        <a:lnSpc>
          <a:spcPct val="100000"/>
        </a:lnSpc>
        <a:spcBef>
          <a:spcPts val="700"/>
        </a:spcBef>
        <a:spcAft>
          <a:spcPct val="0"/>
        </a:spcAft>
        <a:buSzPct val="100000"/>
        <a:buFont typeface="Arial" panose="020B0604020202020204" pitchFamily="34" charset="0"/>
        <a:defRPr sz="3200" b="0" i="0" u="none" kern="1200" baseline="0">
          <a:solidFill>
            <a:srgbClr val="000000"/>
          </a:solidFill>
          <a:latin typeface="+mn-lt"/>
          <a:ea typeface="+mn-ea"/>
          <a:cs typeface="+mn-cs"/>
          <a:sym typeface="Calibri" panose="020F0502020204030204" pitchFamily="34" charset="0"/>
        </a:defRPr>
      </a:lvl7pPr>
      <a:lvl8pPr marL="3429000" lvl="7" indent="-228600" algn="l" defTabSz="914400" eaLnBrk="1" fontAlgn="base" latinLnBrk="0" hangingPunct="0">
        <a:lnSpc>
          <a:spcPct val="100000"/>
        </a:lnSpc>
        <a:spcBef>
          <a:spcPts val="700"/>
        </a:spcBef>
        <a:spcAft>
          <a:spcPct val="0"/>
        </a:spcAft>
        <a:buSzPct val="100000"/>
        <a:buFont typeface="Arial" panose="020B0604020202020204" pitchFamily="34" charset="0"/>
        <a:defRPr sz="3200" b="0" i="0" u="none" kern="1200" baseline="0">
          <a:solidFill>
            <a:srgbClr val="000000"/>
          </a:solidFill>
          <a:latin typeface="+mn-lt"/>
          <a:ea typeface="+mn-ea"/>
          <a:cs typeface="+mn-cs"/>
          <a:sym typeface="Calibri" panose="020F0502020204030204" pitchFamily="34" charset="0"/>
        </a:defRPr>
      </a:lvl8pPr>
      <a:lvl9pPr marL="3886200" lvl="8" indent="-228600" algn="l" defTabSz="914400" eaLnBrk="1" fontAlgn="base" latinLnBrk="0" hangingPunct="0">
        <a:lnSpc>
          <a:spcPct val="100000"/>
        </a:lnSpc>
        <a:spcBef>
          <a:spcPts val="700"/>
        </a:spcBef>
        <a:spcAft>
          <a:spcPct val="0"/>
        </a:spcAft>
        <a:buSzPct val="100000"/>
        <a:buFont typeface="Arial" panose="020B0604020202020204" pitchFamily="34" charset="0"/>
        <a:defRPr sz="3200" b="0" i="0" u="none" kern="1200" baseline="0">
          <a:solidFill>
            <a:srgbClr val="000000"/>
          </a:solidFill>
          <a:latin typeface="+mn-lt"/>
          <a:ea typeface="+mn-ea"/>
          <a:cs typeface="+mn-cs"/>
          <a:sym typeface="Calibri" panose="020F0502020204030204" pitchFamily="34" charset="0"/>
        </a:defRPr>
      </a:lvl9pPr>
    </p:bodyStyle>
    <p:otherStyle>
      <a:lvl1pPr marL="0" lvl="0" indent="0" algn="l" defTabSz="914400" eaLnBrk="1" fontAlgn="base" latinLnBrk="0" hangingPunct="0">
        <a:lnSpc>
          <a:spcPct val="100000"/>
        </a:lnSpc>
        <a:spcBef>
          <a:spcPct val="0"/>
        </a:spcBef>
        <a:spcAft>
          <a:spcPct val="0"/>
        </a:spcAft>
        <a:buNone/>
        <a:defRPr sz="1600" b="1" i="0" u="none" kern="1200" baseline="0">
          <a:solidFill>
            <a:srgbClr val="000000"/>
          </a:solidFill>
          <a:latin typeface="+mn-lt"/>
          <a:ea typeface="+mn-ea"/>
          <a:cs typeface="+mn-cs"/>
          <a:sym typeface="Calibri" panose="020F0502020204030204" pitchFamily="34" charset="0"/>
        </a:defRPr>
      </a:lvl1pPr>
      <a:lvl2pPr marL="0" lvl="1" indent="0" algn="l" defTabSz="914400" eaLnBrk="1" fontAlgn="base" latinLnBrk="0" hangingPunct="0">
        <a:lnSpc>
          <a:spcPct val="100000"/>
        </a:lnSpc>
        <a:spcBef>
          <a:spcPct val="0"/>
        </a:spcBef>
        <a:spcAft>
          <a:spcPct val="0"/>
        </a:spcAft>
        <a:buNone/>
        <a:defRPr sz="1600" b="1" i="0" u="none" kern="1200" baseline="0">
          <a:solidFill>
            <a:srgbClr val="000000"/>
          </a:solidFill>
          <a:latin typeface="+mn-lt"/>
          <a:ea typeface="+mn-ea"/>
          <a:cs typeface="+mn-cs"/>
          <a:sym typeface="Calibri" panose="020F0502020204030204" pitchFamily="34" charset="0"/>
        </a:defRPr>
      </a:lvl2pPr>
      <a:lvl3pPr marL="0" lvl="2" indent="0" algn="l" defTabSz="914400" eaLnBrk="1" fontAlgn="base" latinLnBrk="0" hangingPunct="0">
        <a:lnSpc>
          <a:spcPct val="100000"/>
        </a:lnSpc>
        <a:spcBef>
          <a:spcPct val="0"/>
        </a:spcBef>
        <a:spcAft>
          <a:spcPct val="0"/>
        </a:spcAft>
        <a:buNone/>
        <a:defRPr sz="1600" b="1" i="0" u="none" kern="1200" baseline="0">
          <a:solidFill>
            <a:srgbClr val="000000"/>
          </a:solidFill>
          <a:latin typeface="+mn-lt"/>
          <a:ea typeface="+mn-ea"/>
          <a:cs typeface="+mn-cs"/>
          <a:sym typeface="Calibri" panose="020F0502020204030204" pitchFamily="34" charset="0"/>
        </a:defRPr>
      </a:lvl3pPr>
      <a:lvl4pPr marL="0" lvl="3" indent="0" algn="l" defTabSz="914400" eaLnBrk="1" fontAlgn="base" latinLnBrk="0" hangingPunct="0">
        <a:lnSpc>
          <a:spcPct val="100000"/>
        </a:lnSpc>
        <a:spcBef>
          <a:spcPct val="0"/>
        </a:spcBef>
        <a:spcAft>
          <a:spcPct val="0"/>
        </a:spcAft>
        <a:buNone/>
        <a:defRPr sz="1600" b="1" i="0" u="none" kern="1200" baseline="0">
          <a:solidFill>
            <a:srgbClr val="000000"/>
          </a:solidFill>
          <a:latin typeface="+mn-lt"/>
          <a:ea typeface="+mn-ea"/>
          <a:cs typeface="+mn-cs"/>
          <a:sym typeface="Calibri" panose="020F0502020204030204" pitchFamily="34" charset="0"/>
        </a:defRPr>
      </a:lvl4pPr>
      <a:lvl5pPr marL="0" lvl="4" indent="0" algn="l" defTabSz="914400" eaLnBrk="1" fontAlgn="base" latinLnBrk="0" hangingPunct="0">
        <a:lnSpc>
          <a:spcPct val="100000"/>
        </a:lnSpc>
        <a:spcBef>
          <a:spcPct val="0"/>
        </a:spcBef>
        <a:spcAft>
          <a:spcPct val="0"/>
        </a:spcAft>
        <a:buNone/>
        <a:defRPr sz="1600" b="1" i="0" u="none" kern="1200" baseline="0">
          <a:solidFill>
            <a:srgbClr val="000000"/>
          </a:solidFill>
          <a:latin typeface="+mn-lt"/>
          <a:ea typeface="+mn-ea"/>
          <a:cs typeface="+mn-cs"/>
          <a:sym typeface="Calibri" panose="020F0502020204030204" pitchFamily="34" charset="0"/>
        </a:defRPr>
      </a:lvl5pPr>
      <a:lvl6pPr marL="2286000" lvl="5" indent="0" algn="l" defTabSz="914400" eaLnBrk="1" fontAlgn="base" latinLnBrk="0" hangingPunct="0">
        <a:lnSpc>
          <a:spcPct val="100000"/>
        </a:lnSpc>
        <a:spcBef>
          <a:spcPct val="0"/>
        </a:spcBef>
        <a:spcAft>
          <a:spcPct val="0"/>
        </a:spcAft>
        <a:buNone/>
        <a:defRPr sz="1600" b="1" i="0" u="none" kern="1200" baseline="0">
          <a:solidFill>
            <a:srgbClr val="000000"/>
          </a:solidFill>
          <a:latin typeface="+mn-lt"/>
          <a:ea typeface="+mn-ea"/>
          <a:cs typeface="+mn-cs"/>
          <a:sym typeface="Calibri" panose="020F0502020204030204" pitchFamily="34" charset="0"/>
        </a:defRPr>
      </a:lvl6pPr>
      <a:lvl7pPr marL="2743200" lvl="6" indent="0" algn="l" defTabSz="914400" eaLnBrk="1" fontAlgn="base" latinLnBrk="0" hangingPunct="0">
        <a:lnSpc>
          <a:spcPct val="100000"/>
        </a:lnSpc>
        <a:spcBef>
          <a:spcPct val="0"/>
        </a:spcBef>
        <a:spcAft>
          <a:spcPct val="0"/>
        </a:spcAft>
        <a:buNone/>
        <a:defRPr sz="1600" b="1" i="0" u="none" kern="1200" baseline="0">
          <a:solidFill>
            <a:srgbClr val="000000"/>
          </a:solidFill>
          <a:latin typeface="+mn-lt"/>
          <a:ea typeface="+mn-ea"/>
          <a:cs typeface="+mn-cs"/>
          <a:sym typeface="Calibri" panose="020F0502020204030204" pitchFamily="34" charset="0"/>
        </a:defRPr>
      </a:lvl7pPr>
      <a:lvl8pPr marL="3200400" lvl="7" indent="0" algn="l" defTabSz="914400" eaLnBrk="1" fontAlgn="base" latinLnBrk="0" hangingPunct="0">
        <a:lnSpc>
          <a:spcPct val="100000"/>
        </a:lnSpc>
        <a:spcBef>
          <a:spcPct val="0"/>
        </a:spcBef>
        <a:spcAft>
          <a:spcPct val="0"/>
        </a:spcAft>
        <a:buNone/>
        <a:defRPr sz="1600" b="1" i="0" u="none" kern="1200" baseline="0">
          <a:solidFill>
            <a:srgbClr val="000000"/>
          </a:solidFill>
          <a:latin typeface="+mn-lt"/>
          <a:ea typeface="+mn-ea"/>
          <a:cs typeface="+mn-cs"/>
          <a:sym typeface="Calibri" panose="020F0502020204030204" pitchFamily="34" charset="0"/>
        </a:defRPr>
      </a:lvl8pPr>
      <a:lvl9pPr marL="3657600" lvl="8" indent="0" algn="l" defTabSz="914400" eaLnBrk="1" fontAlgn="base" latinLnBrk="0" hangingPunct="0">
        <a:lnSpc>
          <a:spcPct val="100000"/>
        </a:lnSpc>
        <a:spcBef>
          <a:spcPct val="0"/>
        </a:spcBef>
        <a:spcAft>
          <a:spcPct val="0"/>
        </a:spcAft>
        <a:buNone/>
        <a:defRPr sz="1600" b="1" i="0" u="none" kern="1200" baseline="0">
          <a:solidFill>
            <a:srgbClr val="000000"/>
          </a:solidFill>
          <a:latin typeface="+mn-lt"/>
          <a:ea typeface="+mn-ea"/>
          <a:cs typeface="+mn-cs"/>
          <a:sym typeface="Calibri" panose="020F0502020204030204" pitchFamily="34" charset="0"/>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标题占位符 1"/>
          <p:cNvSpPr>
            <a:spLocks noGrp="1"/>
          </p:cNvSpPr>
          <p:nvPr>
            <p:ph type="title"/>
          </p:nvPr>
        </p:nvSpPr>
        <p:spPr>
          <a:xfrm>
            <a:off x="457200" y="206375"/>
            <a:ext cx="8229600" cy="857250"/>
          </a:xfrm>
          <a:prstGeom prst="rect">
            <a:avLst/>
          </a:prstGeom>
          <a:noFill/>
          <a:ln w="9525">
            <a:noFill/>
          </a:ln>
        </p:spPr>
        <p:txBody>
          <a:bodyPr anchor="ctr"/>
          <a:lstStyle/>
          <a:p>
            <a:pPr lvl="0"/>
            <a:r>
              <a:rPr lang="zh-CN" altLang="en-US" dirty="0"/>
              <a:t>单击此处编辑母版标题样式</a:t>
            </a:r>
            <a:endParaRPr lang="zh-CN" altLang="en-US" dirty="0"/>
          </a:p>
        </p:txBody>
      </p:sp>
      <p:sp>
        <p:nvSpPr>
          <p:cNvPr id="5123" name="文本占位符 2"/>
          <p:cNvSpPr>
            <a:spLocks noGrp="1"/>
          </p:cNvSpPr>
          <p:nvPr>
            <p:ph type="body"/>
          </p:nvPr>
        </p:nvSpPr>
        <p:spPr>
          <a:xfrm>
            <a:off x="457200" y="1200150"/>
            <a:ext cx="8229600" cy="3394075"/>
          </a:xfrm>
          <a:prstGeom prst="rect">
            <a:avLst/>
          </a:prstGeom>
          <a:noFill/>
          <a:ln w="9525">
            <a:noFill/>
          </a:ln>
        </p:spPr>
        <p:txBody>
          <a:bodyPr anchor="t"/>
          <a:lstStyle/>
          <a:p>
            <a:pPr lvl="0" indent="-342900"/>
            <a:r>
              <a:rPr lang="zh-CN" altLang="en-US" dirty="0"/>
              <a:t>单击此处编辑母版文本样式</a:t>
            </a:r>
            <a:endParaRPr lang="zh-CN" altLang="en-US" dirty="0"/>
          </a:p>
          <a:p>
            <a:pPr lvl="1" indent="-285750"/>
            <a:r>
              <a:rPr lang="zh-CN" altLang="en-US" dirty="0"/>
              <a:t>第二级</a:t>
            </a:r>
            <a:endParaRPr lang="zh-CN" altLang="en-US" dirty="0"/>
          </a:p>
          <a:p>
            <a:pPr lvl="2" indent="-228600"/>
            <a:r>
              <a:rPr lang="zh-CN" altLang="en-US" dirty="0"/>
              <a:t>第三级</a:t>
            </a:r>
            <a:endParaRPr lang="zh-CN" altLang="en-US" dirty="0"/>
          </a:p>
          <a:p>
            <a:pPr lvl="3" indent="-228600"/>
            <a:r>
              <a:rPr lang="zh-CN" altLang="en-US" dirty="0"/>
              <a:t>第四级</a:t>
            </a:r>
            <a:endParaRPr lang="zh-CN" altLang="en-US" dirty="0"/>
          </a:p>
          <a:p>
            <a:pPr lvl="4" indent="-228600"/>
            <a:r>
              <a:rPr lang="zh-CN" altLang="en-US" dirty="0"/>
              <a:t>第五级</a:t>
            </a:r>
            <a:endParaRPr lang="zh-CN" altLang="en-US" dirty="0"/>
          </a:p>
        </p:txBody>
      </p:sp>
      <p:sp>
        <p:nvSpPr>
          <p:cNvPr id="4" name="日期占位符 3"/>
          <p:cNvSpPr>
            <a:spLocks noGrp="1"/>
          </p:cNvSpPr>
          <p:nvPr>
            <p:ph type="dt" sz="half" idx="2"/>
          </p:nvPr>
        </p:nvSpPr>
        <p:spPr>
          <a:xfrm>
            <a:off x="457200" y="4767263"/>
            <a:ext cx="2133600" cy="274638"/>
          </a:xfrm>
          <a:prstGeom prst="rect">
            <a:avLst/>
          </a:prstGeom>
        </p:spPr>
        <p:txBody>
          <a:bodyPr vert="horz" wrap="square" lIns="91440" tIns="45720" rIns="91440" bIns="45720" numCol="1" anchor="ctr" anchorCtr="0" compatLnSpc="1"/>
          <a:lstStyle>
            <a:lvl1pPr>
              <a:defRPr sz="1200">
                <a:solidFill>
                  <a:srgbClr val="898989"/>
                </a:solidFill>
                <a:ea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1"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Calibri" panose="020F0502020204030204" pitchFamily="34" charset="0"/>
              <a:sym typeface="Calibri" panose="020F0502020204030204" pitchFamily="34" charset="0"/>
            </a:endParaRPr>
          </a:p>
        </p:txBody>
      </p:sp>
      <p:sp>
        <p:nvSpPr>
          <p:cNvPr id="5" name="页脚占位符 4"/>
          <p:cNvSpPr>
            <a:spLocks noGrp="1"/>
          </p:cNvSpPr>
          <p:nvPr>
            <p:ph type="ftr" sz="quarter" idx="3"/>
          </p:nvPr>
        </p:nvSpPr>
        <p:spPr>
          <a:xfrm>
            <a:off x="3124200" y="4767263"/>
            <a:ext cx="2895600" cy="274638"/>
          </a:xfrm>
          <a:prstGeom prst="rect">
            <a:avLst/>
          </a:prstGeom>
        </p:spPr>
        <p:txBody>
          <a:bodyPr vert="horz" wrap="square" lIns="91440" tIns="45720" rIns="91440" bIns="45720" numCol="1" anchor="ctr" anchorCtr="0" compatLnSpc="1"/>
          <a:lstStyle>
            <a:lvl1pPr algn="ctr">
              <a:defRPr sz="1200">
                <a:solidFill>
                  <a:srgbClr val="898989"/>
                </a:solidFill>
                <a:ea typeface="宋体" panose="02010600030101010101" pitchFamily="2" charset="-122"/>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1"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Calibri" panose="020F0502020204030204" pitchFamily="34" charset="0"/>
              <a:sym typeface="Calibri" panose="020F0502020204030204" pitchFamily="34" charset="0"/>
            </a:endParaRPr>
          </a:p>
        </p:txBody>
      </p:sp>
      <p:sp>
        <p:nvSpPr>
          <p:cNvPr id="6" name="灯片编号占位符 5"/>
          <p:cNvSpPr>
            <a:spLocks noGrp="1"/>
          </p:cNvSpPr>
          <p:nvPr>
            <p:ph type="sldNum" sz="quarter" idx="4"/>
          </p:nvPr>
        </p:nvSpPr>
        <p:spPr>
          <a:xfrm>
            <a:off x="6553200" y="4767263"/>
            <a:ext cx="2133600" cy="274638"/>
          </a:xfrm>
          <a:prstGeom prst="rect">
            <a:avLst/>
          </a:prstGeom>
        </p:spPr>
        <p:txBody>
          <a:bodyPr vert="horz" wrap="square" lIns="91440" tIns="45720" rIns="91440" bIns="45720" numCol="1" anchor="ctr" anchorCtr="0" compatLnSpc="1"/>
          <a:lstStyle>
            <a:lvl1pPr algn="r">
              <a:defRPr sz="1200" noProof="1" dirty="0">
                <a:solidFill>
                  <a:srgbClr val="898989"/>
                </a:solidFill>
                <a:cs typeface="+mn-ea"/>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073CAA3E-2D07-4306-8439-44DEDB7F8EAF}" type="slidenum">
              <a:rPr kumimoji="0" lang="zh-CN" altLang="en-US" sz="1200" b="1" i="0" u="none" strike="noStrike" kern="1200" cap="none" spc="0" normalizeH="0" baseline="0" noProof="1" dirty="0">
                <a:ln>
                  <a:noFill/>
                </a:ln>
                <a:solidFill>
                  <a:srgbClr val="898989"/>
                </a:solidFill>
                <a:effectLst/>
                <a:uLnTx/>
                <a:uFillTx/>
                <a:latin typeface="Calibri" panose="020F0502020204030204" pitchFamily="34" charset="0"/>
                <a:ea typeface="+mn-ea"/>
                <a:cs typeface="+mn-ea"/>
                <a:sym typeface="Calibri" panose="020F0502020204030204" pitchFamily="34" charset="0"/>
              </a:rPr>
            </a:fld>
            <a:endParaRPr kumimoji="0" lang="zh-CN" altLang="en-US" sz="1200" b="1" i="0" u="none" strike="noStrike" kern="1200" cap="none" spc="0" normalizeH="0" baseline="0" noProof="1">
              <a:ln>
                <a:noFill/>
              </a:ln>
              <a:solidFill>
                <a:srgbClr val="898989"/>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hf sldNum="0" hdr="0" ftr="0" dt="0"/>
  <p:txStyles>
    <p:titleStyle>
      <a:lvl1pPr algn="ctr" rtl="0" eaLnBrk="0" fontAlgn="base" hangingPunct="0">
        <a:spcBef>
          <a:spcPct val="0"/>
        </a:spcBef>
        <a:spcAft>
          <a:spcPct val="0"/>
        </a:spcAft>
        <a:defRPr sz="4400" kern="1200">
          <a:solidFill>
            <a:schemeClr val="tx1"/>
          </a:solidFill>
          <a:latin typeface="+mj-lt"/>
          <a:ea typeface="宋体" panose="02010600030101010101" pitchFamily="2" charset="-122"/>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宋体" panose="02010600030101010101" pitchFamily="2" charset="-122"/>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宋体" panose="02010600030101010101" pitchFamily="2" charset="-122"/>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宋体" panose="02010600030101010101" pitchFamily="2" charset="-122"/>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宋体" panose="02010600030101010101" pitchFamily="2" charset="-122"/>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宋体" panose="02010600030101010101" pitchFamily="2"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35.xml"/><Relationship Id="rId1"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image" Target="../media/image19.png"/><Relationship Id="rId1"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image" Target="../media/image21.png"/><Relationship Id="rId1" Type="http://schemas.openxmlformats.org/officeDocument/2006/relationships/image" Target="../media/image2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image" Target="../media/image23.png"/><Relationship Id="rId1" Type="http://schemas.openxmlformats.org/officeDocument/2006/relationships/image" Target="../media/image2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image" Target="../media/image26.png"/><Relationship Id="rId1" Type="http://schemas.openxmlformats.org/officeDocument/2006/relationships/image" Target="../media/image2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2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image" Target="../media/image28.png"/><Relationship Id="rId1" Type="http://schemas.openxmlformats.org/officeDocument/2006/relationships/tags" Target="../tags/tag2.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29.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30.pn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31.pn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3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5" Type="http://schemas.openxmlformats.org/officeDocument/2006/relationships/slideLayout" Target="../slideLayouts/slideLayout13.xml"/><Relationship Id="rId4" Type="http://schemas.openxmlformats.org/officeDocument/2006/relationships/image" Target="../media/image36.png"/><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image" Target="../media/image33.png"/></Relationships>
</file>

<file path=ppt/slides/_rels/slide31.xml.rels><?xml version="1.0" encoding="UTF-8" standalone="yes"?>
<Relationships xmlns="http://schemas.openxmlformats.org/package/2006/relationships"><Relationship Id="rId4" Type="http://schemas.openxmlformats.org/officeDocument/2006/relationships/slideLayout" Target="../slideLayouts/slideLayout13.xml"/><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image" Target="../media/image37.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image" Target="../media/image41.png"/><Relationship Id="rId1" Type="http://schemas.openxmlformats.org/officeDocument/2006/relationships/image" Target="../media/image40.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4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image" Target="../media/image10.png"/><Relationship Id="rId1"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4.xml"/><Relationship Id="rId1" Type="http://schemas.openxmlformats.org/officeDocument/2006/relationships/image" Target="../media/image11.png"/></Relationships>
</file>

<file path=ppt/slides/_rels/slide7.xml.rels><?xml version="1.0" encoding="UTF-8" standalone="yes"?>
<Relationships xmlns="http://schemas.openxmlformats.org/package/2006/relationships"><Relationship Id="rId6" Type="http://schemas.openxmlformats.org/officeDocument/2006/relationships/slideLayout" Target="../slideLayouts/slideLayout13.xml"/><Relationship Id="rId5" Type="http://schemas.openxmlformats.org/officeDocument/2006/relationships/image" Target="../media/image15.png"/><Relationship Id="rId4" Type="http://schemas.openxmlformats.org/officeDocument/2006/relationships/image" Target="../media/image14.png"/><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tags" Target="../tags/tag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任意多边形 7168"/>
          <p:cNvSpPr/>
          <p:nvPr/>
        </p:nvSpPr>
        <p:spPr>
          <a:xfrm>
            <a:off x="-28575" y="4264025"/>
            <a:ext cx="9201150" cy="1263650"/>
          </a:xfrm>
          <a:custGeom>
            <a:avLst/>
            <a:gdLst/>
            <a:ahLst/>
            <a:cxnLst>
              <a:cxn ang="0">
                <a:pos x="0" y="494813"/>
              </a:cxn>
              <a:cxn ang="0">
                <a:pos x="4600575" y="0"/>
              </a:cxn>
              <a:cxn ang="0">
                <a:pos x="9201150" y="494813"/>
              </a:cxn>
              <a:cxn ang="0">
                <a:pos x="9201150" y="1263650"/>
              </a:cxn>
              <a:cxn ang="0">
                <a:pos x="0" y="1263650"/>
              </a:cxn>
              <a:cxn ang="0">
                <a:pos x="0" y="494813"/>
              </a:cxn>
            </a:cxnLst>
            <a:rect l="0" t="0" r="0" b="0"/>
            <a:pathLst>
              <a:path w="21600" h="21600">
                <a:moveTo>
                  <a:pt x="0" y="8458"/>
                </a:moveTo>
                <a:lnTo>
                  <a:pt x="10800" y="0"/>
                </a:lnTo>
                <a:lnTo>
                  <a:pt x="21600" y="8458"/>
                </a:lnTo>
                <a:lnTo>
                  <a:pt x="21600" y="21600"/>
                </a:lnTo>
                <a:lnTo>
                  <a:pt x="0" y="21600"/>
                </a:lnTo>
                <a:lnTo>
                  <a:pt x="0" y="8458"/>
                </a:lnTo>
                <a:close/>
              </a:path>
            </a:pathLst>
          </a:custGeom>
          <a:solidFill>
            <a:srgbClr val="FFFFFF"/>
          </a:solidFill>
          <a:ln w="12700">
            <a:noFill/>
          </a:ln>
        </p:spPr>
        <p:txBody>
          <a:bodyPr/>
          <a:lstStyle/>
          <a:p>
            <a:endParaRPr lang="zh-CN" altLang="en-US"/>
          </a:p>
        </p:txBody>
      </p:sp>
      <p:pic>
        <p:nvPicPr>
          <p:cNvPr id="19458" name="图片 7169" descr="image.png"/>
          <p:cNvPicPr>
            <a:picLocks noChangeAspect="1"/>
          </p:cNvPicPr>
          <p:nvPr/>
        </p:nvPicPr>
        <p:blipFill>
          <a:blip r:embed="rId1" cstate="print"/>
          <a:stretch>
            <a:fillRect/>
          </a:stretch>
        </p:blipFill>
        <p:spPr>
          <a:xfrm>
            <a:off x="0" y="0"/>
            <a:ext cx="571500" cy="571500"/>
          </a:xfrm>
          <a:prstGeom prst="rect">
            <a:avLst/>
          </a:prstGeom>
          <a:noFill/>
          <a:ln w="12700">
            <a:noFill/>
          </a:ln>
        </p:spPr>
      </p:pic>
      <p:sp>
        <p:nvSpPr>
          <p:cNvPr id="19459" name="矩形 7170"/>
          <p:cNvSpPr/>
          <p:nvPr/>
        </p:nvSpPr>
        <p:spPr>
          <a:xfrm>
            <a:off x="-11112" y="-28575"/>
            <a:ext cx="9201150" cy="5200650"/>
          </a:xfrm>
          <a:prstGeom prst="rect">
            <a:avLst/>
          </a:prstGeom>
          <a:solidFill>
            <a:schemeClr val="accent1"/>
          </a:solidFill>
          <a:ln w="12700">
            <a:noFill/>
          </a:ln>
        </p:spPr>
        <p:txBody>
          <a:bodyPr lIns="45720" rIns="45720" anchor="ctr"/>
          <a:lstStyle/>
          <a:p>
            <a:pPr hangingPunct="0"/>
            <a:endParaRPr lang="en-US" altLang="en-US" dirty="0">
              <a:latin typeface="Calibri" panose="020F0502020204030204" pitchFamily="34" charset="0"/>
            </a:endParaRPr>
          </a:p>
        </p:txBody>
      </p:sp>
      <p:sp>
        <p:nvSpPr>
          <p:cNvPr id="19460" name="任意多边形 7171"/>
          <p:cNvSpPr/>
          <p:nvPr/>
        </p:nvSpPr>
        <p:spPr>
          <a:xfrm>
            <a:off x="-11112" y="4262438"/>
            <a:ext cx="9201150" cy="1263650"/>
          </a:xfrm>
          <a:custGeom>
            <a:avLst/>
            <a:gdLst/>
            <a:ahLst/>
            <a:cxnLst>
              <a:cxn ang="0">
                <a:pos x="0" y="494813"/>
              </a:cxn>
              <a:cxn ang="0">
                <a:pos x="4600576" y="0"/>
              </a:cxn>
              <a:cxn ang="0">
                <a:pos x="9201151" y="494813"/>
              </a:cxn>
              <a:cxn ang="0">
                <a:pos x="9201151" y="1263650"/>
              </a:cxn>
              <a:cxn ang="0">
                <a:pos x="0" y="1263650"/>
              </a:cxn>
              <a:cxn ang="0">
                <a:pos x="0" y="494813"/>
              </a:cxn>
            </a:cxnLst>
            <a:rect l="0" t="0" r="0" b="0"/>
            <a:pathLst>
              <a:path w="21600" h="21600">
                <a:moveTo>
                  <a:pt x="0" y="8458"/>
                </a:moveTo>
                <a:lnTo>
                  <a:pt x="10800" y="0"/>
                </a:lnTo>
                <a:lnTo>
                  <a:pt x="21600" y="8458"/>
                </a:lnTo>
                <a:lnTo>
                  <a:pt x="21600" y="21600"/>
                </a:lnTo>
                <a:lnTo>
                  <a:pt x="0" y="21600"/>
                </a:lnTo>
                <a:lnTo>
                  <a:pt x="0" y="8458"/>
                </a:lnTo>
                <a:close/>
              </a:path>
            </a:pathLst>
          </a:custGeom>
          <a:solidFill>
            <a:srgbClr val="FFFFFF"/>
          </a:solidFill>
          <a:ln w="12700">
            <a:noFill/>
          </a:ln>
        </p:spPr>
        <p:txBody>
          <a:bodyPr/>
          <a:lstStyle/>
          <a:p>
            <a:endParaRPr lang="zh-CN" altLang="en-US"/>
          </a:p>
        </p:txBody>
      </p:sp>
      <p:sp>
        <p:nvSpPr>
          <p:cNvPr id="19461" name="矩形 7172"/>
          <p:cNvSpPr/>
          <p:nvPr/>
        </p:nvSpPr>
        <p:spPr>
          <a:xfrm>
            <a:off x="3849688" y="4827588"/>
            <a:ext cx="1668462" cy="293687"/>
          </a:xfrm>
          <a:prstGeom prst="rect">
            <a:avLst/>
          </a:prstGeom>
          <a:noFill/>
          <a:ln w="12700">
            <a:noFill/>
          </a:ln>
        </p:spPr>
        <p:txBody>
          <a:bodyPr lIns="45720" rIns="45720" anchor="t">
            <a:spAutoFit/>
          </a:bodyPr>
          <a:lstStyle/>
          <a:p>
            <a:pPr algn="ctr" hangingPunct="0"/>
            <a:r>
              <a:rPr lang="en-US" altLang="zh-CN" sz="1300" b="0"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www.xybsyw.com</a:t>
            </a:r>
            <a:endParaRPr lang="en-US" altLang="zh-CN" sz="1300" b="0"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19462" name="图片 7173" descr="未标题-2-01.png"/>
          <p:cNvPicPr>
            <a:picLocks noChangeAspect="1"/>
          </p:cNvPicPr>
          <p:nvPr/>
        </p:nvPicPr>
        <p:blipFill>
          <a:blip r:embed="rId2" cstate="print"/>
          <a:srcRect l="11931" t="5841" r="17577" b="54250"/>
          <a:stretch>
            <a:fillRect/>
          </a:stretch>
        </p:blipFill>
        <p:spPr>
          <a:xfrm>
            <a:off x="793750" y="374650"/>
            <a:ext cx="7556500" cy="4098925"/>
          </a:xfrm>
          <a:prstGeom prst="rect">
            <a:avLst/>
          </a:prstGeom>
          <a:noFill/>
          <a:ln w="12700">
            <a:noFill/>
          </a:ln>
          <a:effectLst>
            <a:outerShdw algn="ctr" rotWithShape="0">
              <a:srgbClr val="000000">
                <a:alpha val="31424"/>
              </a:srgbClr>
            </a:outerShdw>
          </a:effectLst>
        </p:spPr>
      </p:pic>
      <p:sp>
        <p:nvSpPr>
          <p:cNvPr id="7175" name="矩形 7174"/>
          <p:cNvSpPr/>
          <p:nvPr/>
        </p:nvSpPr>
        <p:spPr>
          <a:xfrm>
            <a:off x="2244725" y="1758950"/>
            <a:ext cx="4654550" cy="584200"/>
          </a:xfrm>
          <a:prstGeom prst="rect">
            <a:avLst/>
          </a:prstGeom>
          <a:noFill/>
          <a:ln w="12700">
            <a:noFill/>
          </a:ln>
          <a:effectLst>
            <a:outerShdw algn="ctr" rotWithShape="0">
              <a:srgbClr val="000000">
                <a:alpha val="31424"/>
              </a:srgbClr>
            </a:outerShdw>
          </a:effectLst>
        </p:spPr>
        <p:txBody>
          <a:bodyPr wrap="square" lIns="45720" rIns="45720">
            <a:spAutoFit/>
          </a:bodyPr>
          <a:lstStyle/>
          <a:p>
            <a:pPr lvl="0" algn="ctr" fontAlgn="base">
              <a:buClrTx/>
              <a:buSzTx/>
              <a:defRPr/>
            </a:pPr>
            <a:r>
              <a:rPr lang="zh-CN" altLang="en-US" sz="3200" strike="noStrike" noProof="1">
                <a:ln>
                  <a:noFill/>
                </a:ln>
                <a:solidFill>
                  <a:srgbClr val="FFFFFF"/>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rPr>
              <a:t>指导老师操作指南   </a:t>
            </a:r>
            <a:endParaRPr lang="zh-CN" altLang="en-US" sz="3200" strike="noStrike" noProof="1">
              <a:ln>
                <a:noFill/>
              </a:ln>
              <a:solidFill>
                <a:srgbClr val="FFFFFF"/>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pic>
        <p:nvPicPr>
          <p:cNvPr id="19464" name="图片 7175" descr="xybsyw.logo--filtered.png"/>
          <p:cNvPicPr>
            <a:picLocks noChangeAspect="1"/>
          </p:cNvPicPr>
          <p:nvPr/>
        </p:nvPicPr>
        <p:blipFill>
          <a:blip r:embed="rId3" cstate="print"/>
          <a:srcRect l="21" r="69138"/>
          <a:stretch>
            <a:fillRect/>
          </a:stretch>
        </p:blipFill>
        <p:spPr>
          <a:xfrm>
            <a:off x="4365625" y="4416425"/>
            <a:ext cx="439738" cy="419100"/>
          </a:xfrm>
          <a:prstGeom prst="rect">
            <a:avLst/>
          </a:prstGeom>
          <a:noFill/>
          <a:ln w="12700">
            <a:noFill/>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168910" y="462280"/>
            <a:ext cx="8569960" cy="4218940"/>
          </a:xfrm>
          <a:prstGeom prst="rect">
            <a:avLst/>
          </a:prstGeom>
        </p:spPr>
      </p:pic>
      <p:sp>
        <p:nvSpPr>
          <p:cNvPr id="26626" name="矩形 26624"/>
          <p:cNvSpPr/>
          <p:nvPr/>
        </p:nvSpPr>
        <p:spPr>
          <a:xfrm>
            <a:off x="50800" y="34925"/>
            <a:ext cx="3127375" cy="306388"/>
          </a:xfrm>
          <a:prstGeom prst="rect">
            <a:avLst/>
          </a:prstGeom>
          <a:noFill/>
          <a:ln w="12700">
            <a:noFill/>
          </a:ln>
        </p:spPr>
        <p:txBody>
          <a:bodyPr wrap="none" lIns="45720" rIns="45720" anchor="t">
            <a:spAutoFit/>
          </a:bodyPr>
          <a:lstStyle/>
          <a:p>
            <a:pPr hangingPunct="0"/>
            <a:r>
              <a:rPr lang="zh-CN" altLang="en-US"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一、</a:t>
            </a:r>
            <a:r>
              <a:rPr lang="en-US" altLang="zh-CN"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PC操作指南--过程管理--报名审核</a:t>
            </a:r>
            <a:endParaRPr lang="zh-CN" altLang="en-US"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p:cNvSpPr txBox="1"/>
          <p:nvPr/>
        </p:nvSpPr>
        <p:spPr>
          <a:xfrm>
            <a:off x="1042670" y="435605"/>
            <a:ext cx="2979420" cy="337185"/>
          </a:xfrm>
          <a:prstGeom prst="rect">
            <a:avLst/>
          </a:prstGeom>
          <a:noFill/>
          <a:effectLst>
            <a:glow rad="1079500">
              <a:schemeClr val="accent3">
                <a:satMod val="175000"/>
                <a:alpha val="100000"/>
              </a:schemeClr>
            </a:glow>
          </a:effectLst>
        </p:spPr>
        <p:txBody>
          <a:bodyPr wrap="square" rtlCol="0">
            <a:spAutoFit/>
            <a:scene3d>
              <a:camera prst="orthographicFront"/>
              <a:lightRig rig="threePt" dir="t"/>
            </a:scene3d>
          </a:bodyPr>
          <a:lstStyle/>
          <a:p>
            <a:r>
              <a:rPr lang="en-US" altLang="zh-CN"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1.</a:t>
            </a:r>
            <a:r>
              <a:rPr lang="zh-CN" alt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点击</a:t>
            </a:r>
            <a:r>
              <a:rPr lang="en-US" altLang="zh-CN"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a:t>
            </a:r>
            <a:r>
              <a:rPr lang="zh-CN" alt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实践教学</a:t>
            </a:r>
            <a:r>
              <a:rPr lang="en-US" altLang="zh-CN"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a:t>
            </a:r>
            <a:r>
              <a:rPr lang="zh-CN" alt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导航菜单</a:t>
            </a:r>
            <a:endParaRPr lang="zh-CN" alt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p:txBody>
      </p:sp>
      <p:cxnSp>
        <p:nvCxnSpPr>
          <p:cNvPr id="8" name="直接箭头连接符 7"/>
          <p:cNvCxnSpPr/>
          <p:nvPr/>
        </p:nvCxnSpPr>
        <p:spPr>
          <a:xfrm flipH="1">
            <a:off x="476885" y="772795"/>
            <a:ext cx="647700" cy="268605"/>
          </a:xfrm>
          <a:prstGeom prst="straightConnector1">
            <a:avLst/>
          </a:prstGeom>
          <a:ln w="28575">
            <a:solidFill>
              <a:schemeClr val="accent1"/>
            </a:solidFill>
            <a:tailEnd type="triangle"/>
          </a:ln>
          <a:effectLst>
            <a:glow rad="76200">
              <a:schemeClr val="accent3">
                <a:satMod val="175000"/>
                <a:alpha val="91000"/>
              </a:schemeClr>
            </a:glow>
          </a:effectLst>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1595120" y="1571625"/>
            <a:ext cx="3347720" cy="337185"/>
          </a:xfrm>
          <a:prstGeom prst="rect">
            <a:avLst/>
          </a:prstGeom>
          <a:noFill/>
          <a:effectLst>
            <a:glow rad="1079500">
              <a:schemeClr val="accent3">
                <a:satMod val="175000"/>
                <a:alpha val="100000"/>
              </a:schemeClr>
            </a:glow>
          </a:effectLst>
        </p:spPr>
        <p:txBody>
          <a:bodyPr wrap="square" rtlCol="0">
            <a:spAutoFit/>
            <a:scene3d>
              <a:camera prst="orthographicFront"/>
              <a:lightRig rig="threePt" dir="t"/>
            </a:scene3d>
          </a:bodyPr>
          <a:lstStyle/>
          <a:p>
            <a:r>
              <a:rPr lang="en-US" altLang="zh-CN"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2.</a:t>
            </a:r>
            <a:r>
              <a:rPr lang="zh-CN" alt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点击</a:t>
            </a:r>
            <a:r>
              <a:rPr lang="en-US" altLang="zh-CN"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a:t>
            </a:r>
            <a:r>
              <a:rPr lang="zh-CN" alt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报名审核</a:t>
            </a:r>
            <a:r>
              <a:rPr lang="en-US" altLang="zh-CN"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a:t>
            </a:r>
            <a:r>
              <a:rPr lang="zh-CN" alt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功能菜单</a:t>
            </a:r>
            <a:endParaRPr lang="zh-CN" alt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p:txBody>
      </p:sp>
      <p:cxnSp>
        <p:nvCxnSpPr>
          <p:cNvPr id="6" name="直接箭头连接符 5"/>
          <p:cNvCxnSpPr/>
          <p:nvPr/>
        </p:nvCxnSpPr>
        <p:spPr>
          <a:xfrm flipH="1">
            <a:off x="1061720" y="1716405"/>
            <a:ext cx="450215" cy="135255"/>
          </a:xfrm>
          <a:prstGeom prst="straightConnector1">
            <a:avLst/>
          </a:prstGeom>
          <a:ln w="28575">
            <a:solidFill>
              <a:schemeClr val="accent1"/>
            </a:solidFill>
            <a:tailEnd type="triangle"/>
          </a:ln>
          <a:effectLst>
            <a:glow rad="76200">
              <a:schemeClr val="accent3">
                <a:satMod val="175000"/>
                <a:alpha val="91000"/>
              </a:schemeClr>
            </a:glow>
          </a:effectLst>
        </p:spPr>
        <p:style>
          <a:lnRef idx="1">
            <a:schemeClr val="accent1"/>
          </a:lnRef>
          <a:fillRef idx="0">
            <a:schemeClr val="accent1"/>
          </a:fillRef>
          <a:effectRef idx="0">
            <a:schemeClr val="accent1"/>
          </a:effectRef>
          <a:fontRef idx="minor">
            <a:schemeClr val="tx1"/>
          </a:fontRef>
        </p:style>
      </p:cxnSp>
      <p:sp>
        <p:nvSpPr>
          <p:cNvPr id="9" name="文本框 8"/>
          <p:cNvSpPr txBox="1"/>
          <p:nvPr/>
        </p:nvSpPr>
        <p:spPr>
          <a:xfrm>
            <a:off x="4022090" y="3731894"/>
            <a:ext cx="3560445" cy="583565"/>
          </a:xfrm>
          <a:prstGeom prst="rect">
            <a:avLst/>
          </a:prstGeom>
          <a:noFill/>
          <a:effectLst>
            <a:glow rad="1079500">
              <a:schemeClr val="accent3">
                <a:satMod val="175000"/>
                <a:alpha val="100000"/>
              </a:schemeClr>
            </a:glow>
          </a:effectLst>
        </p:spPr>
        <p:txBody>
          <a:bodyPr wrap="square" rtlCol="0">
            <a:spAutoFit/>
            <a:scene3d>
              <a:camera prst="orthographicFront"/>
              <a:lightRig rig="threePt" dir="t"/>
            </a:scene3d>
          </a:bodyPr>
          <a:lstStyle/>
          <a:p>
            <a:r>
              <a:rPr lang="en-US" altLang="zh-CN"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3.</a:t>
            </a:r>
            <a:r>
              <a:rPr lang="zh-CN" alt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查看详情，点击通过或者拒绝。可多选学生后批量拒绝或通过</a:t>
            </a:r>
            <a:endParaRPr lang="zh-CN" alt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p:txBody>
      </p:sp>
      <p:cxnSp>
        <p:nvCxnSpPr>
          <p:cNvPr id="10" name="直接箭头连接符 9"/>
          <p:cNvCxnSpPr/>
          <p:nvPr/>
        </p:nvCxnSpPr>
        <p:spPr>
          <a:xfrm flipH="1">
            <a:off x="3427095" y="4079236"/>
            <a:ext cx="495300" cy="314960"/>
          </a:xfrm>
          <a:prstGeom prst="straightConnector1">
            <a:avLst/>
          </a:prstGeom>
          <a:ln w="28575">
            <a:solidFill>
              <a:schemeClr val="accent1"/>
            </a:solidFill>
            <a:tailEnd type="triangle"/>
          </a:ln>
          <a:effectLst>
            <a:glow rad="76200">
              <a:schemeClr val="accent3">
                <a:satMod val="175000"/>
                <a:alpha val="91000"/>
              </a:schemeClr>
            </a:glow>
          </a:effectLst>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矩形 29696"/>
          <p:cNvSpPr/>
          <p:nvPr/>
        </p:nvSpPr>
        <p:spPr>
          <a:xfrm>
            <a:off x="166688" y="0"/>
            <a:ext cx="4297362" cy="306388"/>
          </a:xfrm>
          <a:prstGeom prst="rect">
            <a:avLst/>
          </a:prstGeom>
          <a:noFill/>
          <a:ln w="12700">
            <a:noFill/>
          </a:ln>
        </p:spPr>
        <p:txBody>
          <a:bodyPr wrap="square" lIns="45720" rIns="45720" anchor="t">
            <a:spAutoFit/>
          </a:bodyPr>
          <a:lstStyle/>
          <a:p>
            <a:pPr hangingPunct="0"/>
            <a:r>
              <a:rPr lang="zh-CN" altLang="en-US"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二、</a:t>
            </a:r>
            <a:r>
              <a:rPr lang="en-US" altLang="zh-CN"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PC操作指南--过程管理--</a:t>
            </a:r>
            <a:r>
              <a:rPr lang="zh-CN" altLang="en-US"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周日志批阅</a:t>
            </a:r>
            <a:endParaRPr lang="zh-CN" altLang="en-US"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 name="文本框 1"/>
          <p:cNvSpPr txBox="1"/>
          <p:nvPr/>
        </p:nvSpPr>
        <p:spPr>
          <a:xfrm>
            <a:off x="1120775" y="660400"/>
            <a:ext cx="6813550" cy="3063875"/>
          </a:xfrm>
          <a:prstGeom prst="rect">
            <a:avLst/>
          </a:prstGeom>
          <a:noFill/>
          <a:ln w="9525">
            <a:noFill/>
          </a:ln>
        </p:spPr>
        <p:txBody>
          <a:bodyPr wrap="square">
            <a:spAutoFit/>
          </a:bodyPr>
          <a:lstStyle/>
          <a:p>
            <a:pPr marR="0" algn="ctr" defTabSz="914400">
              <a:lnSpc>
                <a:spcPct val="130000"/>
              </a:lnSpc>
              <a:buClrTx/>
              <a:buSzTx/>
              <a:defRPr/>
            </a:pPr>
            <a:r>
              <a:rPr kumimoji="0" lang="zh-CN" altLang="en-US" sz="2400"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周日志批阅</a:t>
            </a:r>
            <a:endParaRPr kumimoji="0" lang="zh-CN" altLang="en-US" sz="2400"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a:p>
            <a:pPr marR="0" algn="ctr" defTabSz="914400">
              <a:lnSpc>
                <a:spcPct val="130000"/>
              </a:lnSpc>
              <a:buClrTx/>
              <a:buSzTx/>
              <a:defRPr/>
            </a:pPr>
            <a:endParaRPr kumimoji="0" lang="zh-CN" altLang="en-US" sz="2400"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a:p>
            <a:pPr marL="342900" marR="0" indent="-342900" defTabSz="914400">
              <a:lnSpc>
                <a:spcPct val="130000"/>
              </a:lnSpc>
              <a:buClrTx/>
              <a:buSzTx/>
              <a:buAutoNum type="arabicPeriod"/>
              <a:defRPr/>
            </a:pPr>
            <a:r>
              <a:rPr lang="zh-CN" altLang="en-US" sz="1800" b="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点击</a:t>
            </a:r>
            <a:r>
              <a:rPr lang="en-US" altLang="zh-CN" sz="1800" b="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a:t>
            </a:r>
            <a:r>
              <a:rPr lang="zh-CN" altLang="en-US" sz="1800" b="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实践教学</a:t>
            </a:r>
            <a:r>
              <a:rPr lang="en-US" altLang="zh-CN" sz="1800" b="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a:t>
            </a:r>
            <a:r>
              <a:rPr lang="zh-CN" altLang="en-US" sz="1800" b="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导航菜单，进入实践教学功能模块</a:t>
            </a:r>
            <a:endPar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a:p>
            <a:pPr marL="342900" marR="0" indent="-342900" defTabSz="914400">
              <a:lnSpc>
                <a:spcPct val="130000"/>
              </a:lnSpc>
              <a:buClrTx/>
              <a:buSzTx/>
              <a:buAutoNum type="arabicPeriod"/>
              <a:defRPr/>
            </a:pPr>
            <a:r>
              <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点击</a:t>
            </a:r>
            <a:r>
              <a:rPr kumimoji="0" lang="en-US" altLang="zh-CN"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a:t>
            </a:r>
            <a:r>
              <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周日志批阅</a:t>
            </a:r>
            <a:r>
              <a:rPr kumimoji="0" lang="en-US" altLang="zh-CN"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a:t>
            </a:r>
            <a:r>
              <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，查看学生提交的周日志</a:t>
            </a:r>
            <a:endPar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a:p>
            <a:pPr marL="342900" marR="0" indent="-342900" defTabSz="914400">
              <a:lnSpc>
                <a:spcPct val="130000"/>
              </a:lnSpc>
              <a:buClrTx/>
              <a:buSzTx/>
              <a:buAutoNum type="arabicPeriod"/>
              <a:defRPr/>
            </a:pPr>
            <a:r>
              <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点击待批阅的学生姓名，查看周日志详情</a:t>
            </a:r>
            <a:endPar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a:p>
            <a:pPr marL="342900" marR="0" indent="-342900" defTabSz="914400">
              <a:lnSpc>
                <a:spcPct val="130000"/>
              </a:lnSpc>
              <a:buClrTx/>
              <a:buSzTx/>
              <a:buAutoNum type="arabicPeriod"/>
              <a:defRPr/>
            </a:pPr>
            <a:r>
              <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批阅周日志，评分、填写评语，或者退回修改</a:t>
            </a:r>
            <a:endPar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a:p>
            <a:pPr marL="342900" marR="0" indent="-342900" defTabSz="914400">
              <a:lnSpc>
                <a:spcPct val="130000"/>
              </a:lnSpc>
              <a:buClrTx/>
              <a:buSzTx/>
              <a:buAutoNum type="arabicPeriod"/>
              <a:defRPr/>
            </a:pPr>
            <a:r>
              <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可收藏或导出周日志</a:t>
            </a:r>
            <a:endPar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a:p>
            <a:pPr marR="0" algn="ctr" defTabSz="914400">
              <a:buClrTx/>
              <a:buSzTx/>
              <a:defRPr/>
            </a:pPr>
            <a:endParaRPr kumimoji="0" lang="zh-CN" altLang="en-US" sz="1400" b="0" kern="1200" cap="none" spc="0" normalizeH="0" baseline="0" noProof="1">
              <a:solidFill>
                <a:srgbClr val="000000"/>
              </a:solidFill>
              <a:latin typeface="宋体" panose="02010600030101010101" pitchFamily="2" charset="-122"/>
              <a:ea typeface="宋体" panose="02010600030101010101" pitchFamily="2" charset="-122"/>
              <a:cs typeface="宋体" panose="02010600030101010101" pitchFamily="2" charset="-122"/>
              <a:sym typeface="Calibri" panose="020F0502020204030204" pitchFamily="34" charset="0"/>
            </a:endParaRP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p:cNvPicPr>
            <a:picLocks noChangeAspect="1"/>
          </p:cNvPicPr>
          <p:nvPr/>
        </p:nvPicPr>
        <p:blipFill>
          <a:blip r:embed="rId1"/>
          <a:stretch>
            <a:fillRect/>
          </a:stretch>
        </p:blipFill>
        <p:spPr>
          <a:xfrm>
            <a:off x="97155" y="429260"/>
            <a:ext cx="8949690" cy="4284345"/>
          </a:xfrm>
          <a:prstGeom prst="rect">
            <a:avLst/>
          </a:prstGeom>
        </p:spPr>
      </p:pic>
      <p:sp>
        <p:nvSpPr>
          <p:cNvPr id="28674" name="矩形 29696"/>
          <p:cNvSpPr/>
          <p:nvPr/>
        </p:nvSpPr>
        <p:spPr>
          <a:xfrm>
            <a:off x="166688" y="0"/>
            <a:ext cx="4027487" cy="306388"/>
          </a:xfrm>
          <a:prstGeom prst="rect">
            <a:avLst/>
          </a:prstGeom>
          <a:noFill/>
          <a:ln w="12700">
            <a:noFill/>
          </a:ln>
        </p:spPr>
        <p:txBody>
          <a:bodyPr lIns="45720" rIns="45720" anchor="t">
            <a:spAutoFit/>
          </a:bodyPr>
          <a:lstStyle/>
          <a:p>
            <a:pPr hangingPunct="0"/>
            <a:r>
              <a:rPr lang="zh-CN" altLang="en-US"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二、</a:t>
            </a:r>
            <a:r>
              <a:rPr lang="en-US" altLang="zh-CN"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PC操作指南--过程管理--</a:t>
            </a:r>
            <a:r>
              <a:rPr lang="zh-CN" altLang="en-US"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周日志批阅</a:t>
            </a:r>
            <a:endParaRPr lang="en-US" altLang="zh-CN" sz="1400" dirty="0">
              <a:solidFill>
                <a:srgbClr val="FFFFFF"/>
              </a:solidFill>
              <a:latin typeface="微软雅黑" panose="020B0503020204020204" pitchFamily="34" charset="-122"/>
              <a:ea typeface="宋体" panose="02010600030101010101" pitchFamily="2" charset="-122"/>
              <a:sym typeface="微软雅黑" panose="020B0503020204020204" pitchFamily="34" charset="-122"/>
            </a:endParaRPr>
          </a:p>
        </p:txBody>
      </p:sp>
      <p:sp>
        <p:nvSpPr>
          <p:cNvPr id="7" name="文本框 6"/>
          <p:cNvSpPr txBox="1"/>
          <p:nvPr/>
        </p:nvSpPr>
        <p:spPr>
          <a:xfrm>
            <a:off x="1055370" y="1358894"/>
            <a:ext cx="2979420" cy="337185"/>
          </a:xfrm>
          <a:prstGeom prst="rect">
            <a:avLst/>
          </a:prstGeom>
          <a:noFill/>
          <a:effectLst>
            <a:glow rad="1079500">
              <a:schemeClr val="accent3">
                <a:satMod val="175000"/>
                <a:alpha val="100000"/>
              </a:schemeClr>
            </a:glow>
          </a:effectLst>
        </p:spPr>
        <p:txBody>
          <a:bodyPr wrap="square" rtlCol="0">
            <a:spAutoFit/>
            <a:scene3d>
              <a:camera prst="orthographicFront"/>
              <a:lightRig rig="threePt" dir="t"/>
            </a:scene3d>
          </a:bodyPr>
          <a:lstStyle/>
          <a:p>
            <a:r>
              <a:rPr lang="en-US" altLang="zh-CN"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1.</a:t>
            </a:r>
            <a:r>
              <a:rPr lang="zh-CN" alt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点击</a:t>
            </a:r>
            <a:r>
              <a:rPr lang="en-US" altLang="zh-CN"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a:t>
            </a:r>
            <a:r>
              <a:rPr lang="zh-CN" alt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实践教学</a:t>
            </a:r>
            <a:r>
              <a:rPr lang="en-US" altLang="zh-CN"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a:t>
            </a:r>
            <a:r>
              <a:rPr lang="zh-CN" alt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导航菜单</a:t>
            </a:r>
            <a:endParaRPr lang="zh-CN" alt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p:txBody>
      </p:sp>
      <p:cxnSp>
        <p:nvCxnSpPr>
          <p:cNvPr id="8" name="直接箭头连接符 7"/>
          <p:cNvCxnSpPr/>
          <p:nvPr/>
        </p:nvCxnSpPr>
        <p:spPr>
          <a:xfrm flipH="1" flipV="1">
            <a:off x="584833" y="1098545"/>
            <a:ext cx="584835" cy="224790"/>
          </a:xfrm>
          <a:prstGeom prst="straightConnector1">
            <a:avLst/>
          </a:prstGeom>
          <a:ln w="28575">
            <a:solidFill>
              <a:schemeClr val="accent1"/>
            </a:solidFill>
            <a:tailEnd type="triangle"/>
          </a:ln>
          <a:effectLst>
            <a:glow rad="76200">
              <a:schemeClr val="accent3">
                <a:satMod val="175000"/>
                <a:alpha val="91000"/>
              </a:schemeClr>
            </a:glow>
          </a:effectLst>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1699895" y="1854829"/>
            <a:ext cx="3348355" cy="337185"/>
          </a:xfrm>
          <a:prstGeom prst="rect">
            <a:avLst/>
          </a:prstGeom>
          <a:noFill/>
          <a:effectLst>
            <a:glow rad="1079500">
              <a:schemeClr val="accent3">
                <a:satMod val="175000"/>
                <a:alpha val="100000"/>
              </a:schemeClr>
            </a:glow>
          </a:effectLst>
        </p:spPr>
        <p:txBody>
          <a:bodyPr wrap="square" rtlCol="0">
            <a:spAutoFit/>
            <a:scene3d>
              <a:camera prst="orthographicFront"/>
              <a:lightRig rig="threePt" dir="t"/>
            </a:scene3d>
          </a:bodyPr>
          <a:lstStyle/>
          <a:p>
            <a:r>
              <a:rPr lang="en-US" altLang="zh-CN" noProof="1">
                <a:solidFill>
                  <a:schemeClr val="accent1"/>
                </a:solidFill>
                <a:effectLst>
                  <a:glow rad="228600">
                    <a:schemeClr val="accent3">
                      <a:satMod val="175000"/>
                      <a:alpha val="40000"/>
                    </a:schemeClr>
                  </a:glow>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2.</a:t>
            </a:r>
            <a:r>
              <a:rPr lang="zh-CN" altLang="en-US" noProof="1">
                <a:solidFill>
                  <a:schemeClr val="accent1"/>
                </a:solidFill>
                <a:effectLst>
                  <a:glow rad="228600">
                    <a:schemeClr val="accent3">
                      <a:satMod val="175000"/>
                      <a:alpha val="40000"/>
                    </a:schemeClr>
                  </a:glow>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点击</a:t>
            </a:r>
            <a:r>
              <a:rPr lang="en-US" altLang="zh-CN" noProof="1">
                <a:solidFill>
                  <a:schemeClr val="accent1"/>
                </a:solidFill>
                <a:effectLst>
                  <a:glow rad="228600">
                    <a:schemeClr val="accent3">
                      <a:satMod val="175000"/>
                      <a:alpha val="40000"/>
                    </a:schemeClr>
                  </a:glow>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a:t>
            </a:r>
            <a:r>
              <a:rPr lang="zh-CN" altLang="en-US" noProof="1">
                <a:solidFill>
                  <a:schemeClr val="accent1"/>
                </a:solidFill>
                <a:effectLst>
                  <a:glow rad="228600">
                    <a:schemeClr val="accent3">
                      <a:satMod val="175000"/>
                      <a:alpha val="40000"/>
                    </a:schemeClr>
                  </a:glow>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周日志批阅</a:t>
            </a:r>
            <a:r>
              <a:rPr lang="en-US" altLang="zh-CN" noProof="1">
                <a:solidFill>
                  <a:schemeClr val="accent1"/>
                </a:solidFill>
                <a:effectLst>
                  <a:glow rad="228600">
                    <a:schemeClr val="accent3">
                      <a:satMod val="175000"/>
                      <a:alpha val="40000"/>
                    </a:schemeClr>
                  </a:glow>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a:t>
            </a:r>
            <a:r>
              <a:rPr lang="zh-CN" altLang="en-US" noProof="1">
                <a:solidFill>
                  <a:schemeClr val="accent1"/>
                </a:solidFill>
                <a:effectLst>
                  <a:glow rad="228600">
                    <a:schemeClr val="accent3">
                      <a:satMod val="175000"/>
                      <a:alpha val="40000"/>
                    </a:schemeClr>
                  </a:glow>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功能菜单</a:t>
            </a:r>
            <a:endParaRPr lang="zh-CN" altLang="en-US" noProof="1">
              <a:solidFill>
                <a:schemeClr val="accent1"/>
              </a:solidFill>
              <a:effectLst>
                <a:glow rad="228600">
                  <a:schemeClr val="accent3">
                    <a:satMod val="175000"/>
                    <a:alpha val="40000"/>
                  </a:schemeClr>
                </a:glow>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p:txBody>
      </p:sp>
      <p:cxnSp>
        <p:nvCxnSpPr>
          <p:cNvPr id="6" name="直接箭头连接符 5"/>
          <p:cNvCxnSpPr/>
          <p:nvPr/>
        </p:nvCxnSpPr>
        <p:spPr>
          <a:xfrm flipH="1">
            <a:off x="1055370" y="2031365"/>
            <a:ext cx="546100" cy="7620"/>
          </a:xfrm>
          <a:prstGeom prst="straightConnector1">
            <a:avLst/>
          </a:prstGeom>
          <a:ln w="28575">
            <a:solidFill>
              <a:schemeClr val="accent1"/>
            </a:solidFill>
            <a:tailEnd type="triangle"/>
          </a:ln>
          <a:effectLst>
            <a:glow rad="76200">
              <a:schemeClr val="accent3">
                <a:satMod val="175000"/>
                <a:alpha val="91000"/>
              </a:schemeClr>
            </a:glow>
          </a:effectLst>
        </p:spPr>
        <p:style>
          <a:lnRef idx="1">
            <a:schemeClr val="accent1"/>
          </a:lnRef>
          <a:fillRef idx="0">
            <a:schemeClr val="accent1"/>
          </a:fillRef>
          <a:effectRef idx="0">
            <a:schemeClr val="accent1"/>
          </a:effectRef>
          <a:fontRef idx="minor">
            <a:schemeClr val="tx1"/>
          </a:fontRef>
        </p:style>
      </p:cxnSp>
      <p:sp>
        <p:nvSpPr>
          <p:cNvPr id="9" name="文本框 8"/>
          <p:cNvSpPr txBox="1"/>
          <p:nvPr/>
        </p:nvSpPr>
        <p:spPr>
          <a:xfrm>
            <a:off x="2559050" y="2263775"/>
            <a:ext cx="3348355" cy="337185"/>
          </a:xfrm>
          <a:prstGeom prst="rect">
            <a:avLst/>
          </a:prstGeom>
          <a:noFill/>
          <a:effectLst>
            <a:glow rad="1079500">
              <a:schemeClr val="accent3">
                <a:satMod val="175000"/>
                <a:alpha val="100000"/>
              </a:schemeClr>
            </a:glow>
          </a:effectLst>
        </p:spPr>
        <p:txBody>
          <a:bodyPr wrap="square" rtlCol="0">
            <a:spAutoFit/>
            <a:scene3d>
              <a:camera prst="orthographicFront"/>
              <a:lightRig rig="threePt" dir="t"/>
            </a:scene3d>
          </a:bodyPr>
          <a:lstStyle/>
          <a:p>
            <a:r>
              <a:rPr lang="en-US" altLang="zh-CN"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3.</a:t>
            </a:r>
            <a:r>
              <a:rPr lang="zh-CN" alt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点击学生姓名，查看日志详情</a:t>
            </a:r>
            <a:endParaRPr 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p:txBody>
      </p:sp>
      <p:cxnSp>
        <p:nvCxnSpPr>
          <p:cNvPr id="10" name="直接箭头连接符 9"/>
          <p:cNvCxnSpPr/>
          <p:nvPr/>
        </p:nvCxnSpPr>
        <p:spPr>
          <a:xfrm flipH="1">
            <a:off x="1736725" y="2391410"/>
            <a:ext cx="675005" cy="0"/>
          </a:xfrm>
          <a:prstGeom prst="straightConnector1">
            <a:avLst/>
          </a:prstGeom>
          <a:ln w="28575">
            <a:solidFill>
              <a:schemeClr val="accent1"/>
            </a:solidFill>
            <a:tailEnd type="triangle"/>
          </a:ln>
          <a:effectLst>
            <a:glow rad="76200">
              <a:schemeClr val="accent3">
                <a:satMod val="175000"/>
                <a:alpha val="91000"/>
              </a:schemeClr>
            </a:glow>
          </a:effectLst>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3787139" y="3947791"/>
            <a:ext cx="2180590" cy="337185"/>
          </a:xfrm>
          <a:prstGeom prst="rect">
            <a:avLst/>
          </a:prstGeom>
          <a:noFill/>
          <a:effectLst>
            <a:glow rad="1079500">
              <a:schemeClr val="accent3">
                <a:satMod val="175000"/>
                <a:alpha val="100000"/>
              </a:schemeClr>
            </a:glow>
          </a:effectLst>
        </p:spPr>
        <p:txBody>
          <a:bodyPr wrap="square" rtlCol="0">
            <a:spAutoFit/>
            <a:scene3d>
              <a:camera prst="orthographicFront"/>
              <a:lightRig rig="threePt" dir="t"/>
            </a:scene3d>
          </a:bodyPr>
          <a:lstStyle/>
          <a:p>
            <a:r>
              <a:rPr lang="en-US" altLang="zh-CN" noProof="1">
                <a:solidFill>
                  <a:schemeClr val="accent1"/>
                </a:solidFill>
                <a:effectLst>
                  <a:glow rad="228600">
                    <a:schemeClr val="accent3">
                      <a:satMod val="175000"/>
                      <a:alpha val="40000"/>
                    </a:schemeClr>
                  </a:glow>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4.</a:t>
            </a:r>
            <a:r>
              <a:rPr lang="zh-CN" altLang="en-US" noProof="1">
                <a:solidFill>
                  <a:schemeClr val="accent1"/>
                </a:solidFill>
                <a:effectLst>
                  <a:glow rad="228600">
                    <a:schemeClr val="accent3">
                      <a:satMod val="175000"/>
                      <a:alpha val="40000"/>
                    </a:schemeClr>
                  </a:glow>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批阅</a:t>
            </a:r>
            <a:r>
              <a:rPr lang="zh-CN" altLang="en-US" noProof="1">
                <a:solidFill>
                  <a:schemeClr val="accent1"/>
                </a:solidFill>
                <a:effectLst>
                  <a:glow rad="228600">
                    <a:schemeClr val="accent3">
                      <a:satMod val="175000"/>
                      <a:alpha val="40000"/>
                    </a:schemeClr>
                  </a:glow>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或退回修改</a:t>
            </a:r>
            <a:endParaRPr lang="zh-CN" altLang="en-US" noProof="1">
              <a:solidFill>
                <a:schemeClr val="accent1"/>
              </a:solidFill>
              <a:effectLst>
                <a:glow rad="228600">
                  <a:schemeClr val="accent3">
                    <a:satMod val="175000"/>
                    <a:alpha val="40000"/>
                  </a:schemeClr>
                </a:glow>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p:txBody>
      </p:sp>
      <p:cxnSp>
        <p:nvCxnSpPr>
          <p:cNvPr id="12" name="直接箭头连接符 11"/>
          <p:cNvCxnSpPr/>
          <p:nvPr/>
        </p:nvCxnSpPr>
        <p:spPr>
          <a:xfrm flipH="1">
            <a:off x="3041650" y="4133215"/>
            <a:ext cx="678180" cy="283845"/>
          </a:xfrm>
          <a:prstGeom prst="straightConnector1">
            <a:avLst/>
          </a:prstGeom>
          <a:ln w="28575">
            <a:solidFill>
              <a:schemeClr val="accent1"/>
            </a:solidFill>
            <a:tailEnd type="triangle"/>
          </a:ln>
          <a:effectLst>
            <a:glow rad="76200">
              <a:schemeClr val="accent3">
                <a:satMod val="175000"/>
                <a:alpha val="91000"/>
              </a:schemeClr>
            </a:glow>
          </a:effectLst>
        </p:spPr>
        <p:style>
          <a:lnRef idx="1">
            <a:schemeClr val="accent1"/>
          </a:lnRef>
          <a:fillRef idx="0">
            <a:schemeClr val="accent1"/>
          </a:fillRef>
          <a:effectRef idx="0">
            <a:schemeClr val="accent1"/>
          </a:effectRef>
          <a:fontRef idx="minor">
            <a:schemeClr val="tx1"/>
          </a:fontRef>
        </p:style>
      </p:cxnSp>
      <p:sp>
        <p:nvSpPr>
          <p:cNvPr id="13" name="文本框 12"/>
          <p:cNvSpPr txBox="1"/>
          <p:nvPr/>
        </p:nvSpPr>
        <p:spPr>
          <a:xfrm>
            <a:off x="6241413" y="1362075"/>
            <a:ext cx="1165860" cy="829945"/>
          </a:xfrm>
          <a:prstGeom prst="rect">
            <a:avLst/>
          </a:prstGeom>
          <a:noFill/>
          <a:effectLst>
            <a:glow rad="1079500">
              <a:schemeClr val="accent3">
                <a:satMod val="175000"/>
                <a:alpha val="100000"/>
              </a:schemeClr>
            </a:glow>
          </a:effectLst>
        </p:spPr>
        <p:txBody>
          <a:bodyPr wrap="square" rtlCol="0">
            <a:spAutoFit/>
            <a:scene3d>
              <a:camera prst="orthographicFront"/>
              <a:lightRig rig="threePt" dir="t"/>
            </a:scene3d>
          </a:bodyPr>
          <a:lstStyle/>
          <a:p>
            <a:r>
              <a:rPr lang="en-US" altLang="zh-CN"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5.</a:t>
            </a:r>
            <a:r>
              <a:rPr lang="zh-CN" alt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优秀周日志可收藏</a:t>
            </a:r>
            <a:endParaRPr lang="zh-CN" alt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p:txBody>
      </p:sp>
      <p:cxnSp>
        <p:nvCxnSpPr>
          <p:cNvPr id="14" name="直接箭头连接符 13"/>
          <p:cNvCxnSpPr>
            <a:stCxn id="13" idx="0"/>
          </p:cNvCxnSpPr>
          <p:nvPr/>
        </p:nvCxnSpPr>
        <p:spPr>
          <a:xfrm flipV="1">
            <a:off x="6824345" y="1266825"/>
            <a:ext cx="717550" cy="95250"/>
          </a:xfrm>
          <a:prstGeom prst="straightConnector1">
            <a:avLst/>
          </a:prstGeom>
          <a:ln w="28575">
            <a:solidFill>
              <a:schemeClr val="accent1"/>
            </a:solidFill>
            <a:tailEnd type="triangle"/>
          </a:ln>
          <a:effectLst>
            <a:glow rad="76200">
              <a:schemeClr val="accent3">
                <a:satMod val="175000"/>
                <a:alpha val="91000"/>
              </a:schemeClr>
            </a:glow>
          </a:effectLst>
        </p:spPr>
        <p:style>
          <a:lnRef idx="1">
            <a:schemeClr val="accent1"/>
          </a:lnRef>
          <a:fillRef idx="0">
            <a:schemeClr val="accent1"/>
          </a:fillRef>
          <a:effectRef idx="0">
            <a:schemeClr val="accent1"/>
          </a:effectRef>
          <a:fontRef idx="minor">
            <a:schemeClr val="tx1"/>
          </a:fontRef>
        </p:style>
      </p:cxnSp>
      <p:cxnSp>
        <p:nvCxnSpPr>
          <p:cNvPr id="4" name="直接箭头连接符 3"/>
          <p:cNvCxnSpPr/>
          <p:nvPr/>
        </p:nvCxnSpPr>
        <p:spPr>
          <a:xfrm flipV="1">
            <a:off x="7586980" y="726440"/>
            <a:ext cx="810260" cy="90170"/>
          </a:xfrm>
          <a:prstGeom prst="straightConnector1">
            <a:avLst/>
          </a:prstGeom>
          <a:ln w="28575">
            <a:solidFill>
              <a:schemeClr val="accent1"/>
            </a:solidFill>
            <a:tailEnd type="triangle"/>
          </a:ln>
          <a:effectLst>
            <a:glow rad="76200">
              <a:schemeClr val="accent3">
                <a:satMod val="175000"/>
                <a:alpha val="91000"/>
              </a:schemeClr>
            </a:glow>
          </a:effectLst>
        </p:spPr>
        <p:style>
          <a:lnRef idx="1">
            <a:schemeClr val="accent1"/>
          </a:lnRef>
          <a:fillRef idx="0">
            <a:schemeClr val="accent1"/>
          </a:fillRef>
          <a:effectRef idx="0">
            <a:schemeClr val="accent1"/>
          </a:effectRef>
          <a:fontRef idx="minor">
            <a:schemeClr val="tx1"/>
          </a:fontRef>
        </p:style>
      </p:cxnSp>
      <p:sp>
        <p:nvSpPr>
          <p:cNvPr id="15" name="文本框 14"/>
          <p:cNvSpPr txBox="1"/>
          <p:nvPr/>
        </p:nvSpPr>
        <p:spPr>
          <a:xfrm>
            <a:off x="5452110" y="761365"/>
            <a:ext cx="2080260" cy="337185"/>
          </a:xfrm>
          <a:prstGeom prst="rect">
            <a:avLst/>
          </a:prstGeom>
          <a:noFill/>
        </p:spPr>
        <p:txBody>
          <a:bodyPr wrap="none" rtlCol="0">
            <a:spAutoFit/>
          </a:bodyPr>
          <a:lstStyle/>
          <a:p>
            <a:r>
              <a:rPr lang="en-US" altLang="zh-CN">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rPr>
              <a:t>6.</a:t>
            </a:r>
            <a:r>
              <a:rPr lang="zh-CN" altLang="en-US">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rPr>
              <a:t>帮助中心-操作提示</a:t>
            </a:r>
            <a:endParaRPr lang="zh-CN" altLang="en-US">
              <a:ea typeface="宋体" panose="02010600030101010101" pitchFamily="2" charset="-122"/>
            </a:endParaRP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文本框 7"/>
          <p:cNvSpPr txBox="1"/>
          <p:nvPr/>
        </p:nvSpPr>
        <p:spPr>
          <a:xfrm>
            <a:off x="196850" y="-4762"/>
            <a:ext cx="4138613" cy="306387"/>
          </a:xfrm>
          <a:prstGeom prst="rect">
            <a:avLst/>
          </a:prstGeom>
          <a:noFill/>
          <a:ln w="9525">
            <a:noFill/>
          </a:ln>
        </p:spPr>
        <p:txBody>
          <a:bodyPr wrap="square" anchor="t">
            <a:spAutoFit/>
          </a:bodyPr>
          <a:lstStyle/>
          <a:p>
            <a:pPr hangingPunct="0"/>
            <a:r>
              <a:rPr lang="zh-CN" altLang="en-US" sz="1400" dirty="0">
                <a:solidFill>
                  <a:schemeClr val="bg1"/>
                </a:solidFill>
                <a:latin typeface="微软雅黑" panose="020B0503020204020204" pitchFamily="34" charset="-122"/>
                <a:ea typeface="微软雅黑" panose="020B0503020204020204" pitchFamily="34" charset="-122"/>
              </a:rPr>
              <a:t>三、</a:t>
            </a:r>
            <a:r>
              <a:rPr lang="en-US" altLang="zh-CN"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PC操作指南--过程管理--</a:t>
            </a:r>
            <a:r>
              <a:rPr lang="zh-CN" altLang="en-US"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实习报告批阅</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1120775" y="660400"/>
            <a:ext cx="6813550" cy="3063875"/>
          </a:xfrm>
          <a:prstGeom prst="rect">
            <a:avLst/>
          </a:prstGeom>
          <a:noFill/>
          <a:ln w="9525">
            <a:noFill/>
          </a:ln>
        </p:spPr>
        <p:txBody>
          <a:bodyPr wrap="square">
            <a:spAutoFit/>
          </a:bodyPr>
          <a:lstStyle/>
          <a:p>
            <a:pPr marR="0" algn="ctr" defTabSz="914400">
              <a:lnSpc>
                <a:spcPct val="130000"/>
              </a:lnSpc>
              <a:buClrTx/>
              <a:buSzTx/>
              <a:defRPr/>
            </a:pPr>
            <a:r>
              <a:rPr kumimoji="0" lang="zh-CN" altLang="en-US" sz="2400"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实习报告批阅</a:t>
            </a:r>
            <a:endParaRPr kumimoji="0" lang="zh-CN" altLang="en-US" sz="2400"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a:p>
            <a:pPr marR="0" algn="ctr" defTabSz="914400">
              <a:lnSpc>
                <a:spcPct val="130000"/>
              </a:lnSpc>
              <a:buClrTx/>
              <a:buSzTx/>
              <a:defRPr/>
            </a:pPr>
            <a:endParaRPr kumimoji="0" lang="zh-CN" altLang="en-US" sz="2400"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a:p>
            <a:pPr marL="342900" marR="0" indent="-342900" defTabSz="914400">
              <a:lnSpc>
                <a:spcPct val="130000"/>
              </a:lnSpc>
              <a:buClrTx/>
              <a:buSzTx/>
              <a:buAutoNum type="arabicPeriod"/>
              <a:defRPr/>
            </a:pPr>
            <a:r>
              <a:rPr lang="zh-CN" altLang="en-US" sz="1800" b="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点击</a:t>
            </a:r>
            <a:r>
              <a:rPr lang="en-US" altLang="zh-CN" sz="1800" b="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a:t>
            </a:r>
            <a:r>
              <a:rPr lang="zh-CN" altLang="en-US" sz="1800" b="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实践教学</a:t>
            </a:r>
            <a:r>
              <a:rPr lang="en-US" altLang="zh-CN" sz="1800" b="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a:t>
            </a:r>
            <a:r>
              <a:rPr lang="zh-CN" altLang="en-US" sz="1800" b="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导航菜单，进入实践教学功能模块</a:t>
            </a:r>
            <a:endPar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a:p>
            <a:pPr marL="342900" marR="0" indent="-342900" defTabSz="914400">
              <a:lnSpc>
                <a:spcPct val="130000"/>
              </a:lnSpc>
              <a:buClrTx/>
              <a:buSzTx/>
              <a:buAutoNum type="arabicPeriod"/>
              <a:defRPr/>
            </a:pPr>
            <a:r>
              <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点击</a:t>
            </a:r>
            <a:r>
              <a:rPr kumimoji="0" lang="en-US" altLang="zh-CN"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a:t>
            </a:r>
            <a:r>
              <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报告批阅</a:t>
            </a:r>
            <a:r>
              <a:rPr kumimoji="0" lang="en-US" altLang="zh-CN"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a:t>
            </a:r>
            <a:r>
              <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，查看学生提交的实习报告</a:t>
            </a:r>
            <a:endPar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a:p>
            <a:pPr marL="342900" marR="0" indent="-342900" defTabSz="914400">
              <a:lnSpc>
                <a:spcPct val="130000"/>
              </a:lnSpc>
              <a:buClrTx/>
              <a:buSzTx/>
              <a:buAutoNum type="arabicPeriod"/>
              <a:defRPr/>
            </a:pPr>
            <a:r>
              <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点击待批阅的学生姓名，查看实习报告详情</a:t>
            </a:r>
            <a:endPar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a:p>
            <a:pPr marL="342900" marR="0" indent="-342900" defTabSz="914400">
              <a:lnSpc>
                <a:spcPct val="130000"/>
              </a:lnSpc>
              <a:buClrTx/>
              <a:buSzTx/>
              <a:buAutoNum type="arabicPeriod"/>
              <a:defRPr/>
            </a:pPr>
            <a:r>
              <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批阅实习报告，评分、填写评语，或者退回修改</a:t>
            </a:r>
            <a:endPar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a:p>
            <a:pPr marL="342900" marR="0" indent="-342900" defTabSz="914400">
              <a:lnSpc>
                <a:spcPct val="130000"/>
              </a:lnSpc>
              <a:buClrTx/>
              <a:buSzTx/>
              <a:buAutoNum type="arabicPeriod"/>
              <a:defRPr/>
            </a:pPr>
            <a:r>
              <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可导出实习报告</a:t>
            </a:r>
            <a:endPar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a:p>
            <a:pPr marR="0" algn="ctr" defTabSz="914400">
              <a:buClrTx/>
              <a:buSzTx/>
              <a:defRPr/>
            </a:pPr>
            <a:endParaRPr kumimoji="0" lang="zh-CN" altLang="en-US" sz="1400" b="0" kern="1200" cap="none" spc="0" normalizeH="0" baseline="0" noProof="1">
              <a:solidFill>
                <a:srgbClr val="000000"/>
              </a:solidFill>
              <a:latin typeface="宋体" panose="02010600030101010101" pitchFamily="2" charset="-122"/>
              <a:ea typeface="宋体" panose="02010600030101010101" pitchFamily="2" charset="-122"/>
              <a:cs typeface="宋体" panose="02010600030101010101" pitchFamily="2" charset="-122"/>
              <a:sym typeface="Calibri" panose="020F050202020403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471805" y="509270"/>
            <a:ext cx="7882890" cy="4071620"/>
          </a:xfrm>
          <a:prstGeom prst="rect">
            <a:avLst/>
          </a:prstGeom>
        </p:spPr>
      </p:pic>
      <p:sp>
        <p:nvSpPr>
          <p:cNvPr id="31746" name="文本框 7"/>
          <p:cNvSpPr txBox="1"/>
          <p:nvPr/>
        </p:nvSpPr>
        <p:spPr>
          <a:xfrm>
            <a:off x="196850" y="-4762"/>
            <a:ext cx="4268788" cy="306387"/>
          </a:xfrm>
          <a:prstGeom prst="rect">
            <a:avLst/>
          </a:prstGeom>
          <a:noFill/>
          <a:ln w="9525">
            <a:noFill/>
          </a:ln>
        </p:spPr>
        <p:txBody>
          <a:bodyPr wrap="square" anchor="t">
            <a:spAutoFit/>
          </a:bodyPr>
          <a:lstStyle/>
          <a:p>
            <a:pPr hangingPunct="0"/>
            <a:r>
              <a:rPr lang="zh-CN" altLang="en-US" sz="1400" dirty="0">
                <a:solidFill>
                  <a:schemeClr val="bg1"/>
                </a:solidFill>
                <a:latin typeface="微软雅黑" panose="020B0503020204020204" pitchFamily="34" charset="-122"/>
                <a:ea typeface="微软雅黑" panose="020B0503020204020204" pitchFamily="34" charset="-122"/>
              </a:rPr>
              <a:t>三、</a:t>
            </a:r>
            <a:r>
              <a:rPr lang="en-US" altLang="zh-CN"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PC操作指南--过程管理--</a:t>
            </a:r>
            <a:r>
              <a:rPr lang="zh-CN" altLang="en-US"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实习报告批阅</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1486535" y="1413501"/>
            <a:ext cx="2979420" cy="337185"/>
          </a:xfrm>
          <a:prstGeom prst="rect">
            <a:avLst/>
          </a:prstGeom>
          <a:noFill/>
          <a:effectLst>
            <a:glow rad="1079500">
              <a:schemeClr val="accent3">
                <a:satMod val="175000"/>
                <a:alpha val="100000"/>
              </a:schemeClr>
            </a:glow>
          </a:effectLst>
        </p:spPr>
        <p:txBody>
          <a:bodyPr wrap="square" rtlCol="0">
            <a:spAutoFit/>
            <a:scene3d>
              <a:camera prst="orthographicFront"/>
              <a:lightRig rig="threePt" dir="t"/>
            </a:scene3d>
          </a:bodyPr>
          <a:lstStyle/>
          <a:p>
            <a:r>
              <a:rPr lang="en-US" altLang="zh-CN"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1.</a:t>
            </a:r>
            <a:r>
              <a:rPr lang="zh-CN" alt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点击</a:t>
            </a:r>
            <a:r>
              <a:rPr lang="en-US" altLang="zh-CN"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a:t>
            </a:r>
            <a:r>
              <a:rPr lang="zh-CN" alt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实践教学</a:t>
            </a:r>
            <a:r>
              <a:rPr lang="en-US" altLang="zh-CN"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a:t>
            </a:r>
            <a:r>
              <a:rPr lang="zh-CN" alt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导航菜单</a:t>
            </a:r>
            <a:endParaRPr lang="zh-CN" alt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p:txBody>
      </p:sp>
      <p:cxnSp>
        <p:nvCxnSpPr>
          <p:cNvPr id="8" name="直接箭头连接符 7"/>
          <p:cNvCxnSpPr/>
          <p:nvPr/>
        </p:nvCxnSpPr>
        <p:spPr>
          <a:xfrm flipH="1" flipV="1">
            <a:off x="791843" y="1188715"/>
            <a:ext cx="584835" cy="224790"/>
          </a:xfrm>
          <a:prstGeom prst="straightConnector1">
            <a:avLst/>
          </a:prstGeom>
          <a:ln w="28575">
            <a:solidFill>
              <a:schemeClr val="accent1"/>
            </a:solidFill>
            <a:tailEnd type="triangle"/>
          </a:ln>
          <a:effectLst>
            <a:glow rad="76200">
              <a:schemeClr val="accent3">
                <a:satMod val="175000"/>
                <a:alpha val="91000"/>
              </a:schemeClr>
            </a:glow>
          </a:effectLst>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71805" y="3490595"/>
            <a:ext cx="3348355" cy="337185"/>
          </a:xfrm>
          <a:prstGeom prst="rect">
            <a:avLst/>
          </a:prstGeom>
          <a:noFill/>
          <a:effectLst>
            <a:glow rad="1079500">
              <a:schemeClr val="accent3">
                <a:satMod val="175000"/>
                <a:alpha val="100000"/>
              </a:schemeClr>
            </a:glow>
          </a:effectLst>
        </p:spPr>
        <p:txBody>
          <a:bodyPr wrap="square" rtlCol="0">
            <a:spAutoFit/>
            <a:scene3d>
              <a:camera prst="orthographicFront"/>
              <a:lightRig rig="threePt" dir="t"/>
            </a:scene3d>
          </a:bodyPr>
          <a:lstStyle/>
          <a:p>
            <a:r>
              <a:rPr lang="en-US" altLang="zh-CN" noProof="1">
                <a:solidFill>
                  <a:schemeClr val="accent1"/>
                </a:solidFill>
                <a:effectLst>
                  <a:glow rad="228600">
                    <a:schemeClr val="accent3">
                      <a:satMod val="175000"/>
                      <a:alpha val="40000"/>
                    </a:schemeClr>
                  </a:glow>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2.</a:t>
            </a:r>
            <a:r>
              <a:rPr lang="zh-CN" altLang="en-US" noProof="1">
                <a:solidFill>
                  <a:schemeClr val="accent1"/>
                </a:solidFill>
                <a:effectLst>
                  <a:glow rad="228600">
                    <a:schemeClr val="accent3">
                      <a:satMod val="175000"/>
                      <a:alpha val="40000"/>
                    </a:schemeClr>
                  </a:glow>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点击</a:t>
            </a:r>
            <a:r>
              <a:rPr lang="en-US" altLang="zh-CN" noProof="1">
                <a:solidFill>
                  <a:schemeClr val="accent1"/>
                </a:solidFill>
                <a:effectLst>
                  <a:glow rad="228600">
                    <a:schemeClr val="accent3">
                      <a:satMod val="175000"/>
                      <a:alpha val="40000"/>
                    </a:schemeClr>
                  </a:glow>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a:t>
            </a:r>
            <a:r>
              <a:rPr lang="zh-CN" altLang="en-US" noProof="1">
                <a:solidFill>
                  <a:schemeClr val="accent1"/>
                </a:solidFill>
                <a:effectLst>
                  <a:glow rad="228600">
                    <a:schemeClr val="accent3">
                      <a:satMod val="175000"/>
                      <a:alpha val="40000"/>
                    </a:schemeClr>
                  </a:glow>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报告批阅</a:t>
            </a:r>
            <a:r>
              <a:rPr lang="en-US" altLang="zh-CN" noProof="1">
                <a:solidFill>
                  <a:schemeClr val="accent1"/>
                </a:solidFill>
                <a:effectLst>
                  <a:glow rad="228600">
                    <a:schemeClr val="accent3">
                      <a:satMod val="175000"/>
                      <a:alpha val="40000"/>
                    </a:schemeClr>
                  </a:glow>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a:t>
            </a:r>
            <a:r>
              <a:rPr lang="zh-CN" altLang="en-US" noProof="1">
                <a:solidFill>
                  <a:schemeClr val="accent1"/>
                </a:solidFill>
                <a:effectLst>
                  <a:glow rad="228600">
                    <a:schemeClr val="accent3">
                      <a:satMod val="175000"/>
                      <a:alpha val="40000"/>
                    </a:schemeClr>
                  </a:glow>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功能菜单</a:t>
            </a:r>
            <a:endParaRPr lang="zh-CN" altLang="en-US" noProof="1">
              <a:solidFill>
                <a:schemeClr val="accent1"/>
              </a:solidFill>
              <a:effectLst>
                <a:glow rad="228600">
                  <a:schemeClr val="accent3">
                    <a:satMod val="175000"/>
                    <a:alpha val="40000"/>
                  </a:schemeClr>
                </a:glow>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p:txBody>
      </p:sp>
      <p:cxnSp>
        <p:nvCxnSpPr>
          <p:cNvPr id="6" name="直接箭头连接符 5"/>
          <p:cNvCxnSpPr/>
          <p:nvPr/>
        </p:nvCxnSpPr>
        <p:spPr>
          <a:xfrm flipH="1" flipV="1">
            <a:off x="1106805" y="2571750"/>
            <a:ext cx="379730" cy="775970"/>
          </a:xfrm>
          <a:prstGeom prst="straightConnector1">
            <a:avLst/>
          </a:prstGeom>
          <a:ln w="28575">
            <a:solidFill>
              <a:schemeClr val="accent1"/>
            </a:solidFill>
            <a:tailEnd type="triangle"/>
          </a:ln>
          <a:effectLst>
            <a:glow rad="76200">
              <a:schemeClr val="accent3">
                <a:satMod val="175000"/>
                <a:alpha val="91000"/>
              </a:schemeClr>
            </a:glow>
          </a:effectLst>
        </p:spPr>
        <p:style>
          <a:lnRef idx="1">
            <a:schemeClr val="accent1"/>
          </a:lnRef>
          <a:fillRef idx="0">
            <a:schemeClr val="accent1"/>
          </a:fillRef>
          <a:effectRef idx="0">
            <a:schemeClr val="accent1"/>
          </a:effectRef>
          <a:fontRef idx="minor">
            <a:schemeClr val="tx1"/>
          </a:fontRef>
        </p:style>
      </p:cxnSp>
      <p:sp>
        <p:nvSpPr>
          <p:cNvPr id="9" name="文本框 8"/>
          <p:cNvSpPr txBox="1"/>
          <p:nvPr/>
        </p:nvSpPr>
        <p:spPr>
          <a:xfrm>
            <a:off x="2822575" y="1872614"/>
            <a:ext cx="3348355" cy="337185"/>
          </a:xfrm>
          <a:prstGeom prst="rect">
            <a:avLst/>
          </a:prstGeom>
          <a:noFill/>
          <a:effectLst>
            <a:glow rad="1079500">
              <a:schemeClr val="accent3">
                <a:satMod val="175000"/>
                <a:alpha val="100000"/>
              </a:schemeClr>
            </a:glow>
          </a:effectLst>
        </p:spPr>
        <p:txBody>
          <a:bodyPr wrap="square" rtlCol="0">
            <a:spAutoFit/>
            <a:scene3d>
              <a:camera prst="orthographicFront"/>
              <a:lightRig rig="threePt" dir="t"/>
            </a:scene3d>
          </a:bodyPr>
          <a:lstStyle/>
          <a:p>
            <a:r>
              <a:rPr lang="en-US" altLang="zh-CN"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3.</a:t>
            </a:r>
            <a:r>
              <a:rPr lang="zh-CN" alt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点击学生姓名，查看报告预览</a:t>
            </a:r>
            <a:endParaRPr 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p:txBody>
      </p:sp>
      <p:cxnSp>
        <p:nvCxnSpPr>
          <p:cNvPr id="10" name="直接箭头连接符 9"/>
          <p:cNvCxnSpPr/>
          <p:nvPr/>
        </p:nvCxnSpPr>
        <p:spPr>
          <a:xfrm flipH="1">
            <a:off x="2371090" y="2032000"/>
            <a:ext cx="400685" cy="826770"/>
          </a:xfrm>
          <a:prstGeom prst="straightConnector1">
            <a:avLst/>
          </a:prstGeom>
          <a:ln w="28575">
            <a:solidFill>
              <a:schemeClr val="accent1"/>
            </a:solidFill>
            <a:tailEnd type="triangle"/>
          </a:ln>
          <a:effectLst>
            <a:glow rad="76200">
              <a:schemeClr val="accent3">
                <a:satMod val="175000"/>
                <a:alpha val="91000"/>
              </a:schemeClr>
            </a:glow>
          </a:effectLst>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3345180" y="3218815"/>
            <a:ext cx="2303145" cy="337185"/>
          </a:xfrm>
          <a:prstGeom prst="rect">
            <a:avLst/>
          </a:prstGeom>
          <a:noFill/>
          <a:effectLst>
            <a:glow rad="1079500">
              <a:schemeClr val="accent3">
                <a:satMod val="175000"/>
                <a:alpha val="100000"/>
              </a:schemeClr>
            </a:glow>
          </a:effectLst>
        </p:spPr>
        <p:txBody>
          <a:bodyPr wrap="square" rtlCol="0">
            <a:spAutoFit/>
            <a:scene3d>
              <a:camera prst="orthographicFront"/>
              <a:lightRig rig="threePt" dir="t"/>
            </a:scene3d>
          </a:bodyPr>
          <a:lstStyle/>
          <a:p>
            <a:r>
              <a:rPr lang="en-US" altLang="zh-CN" noProof="1">
                <a:solidFill>
                  <a:schemeClr val="accent1"/>
                </a:solidFill>
                <a:effectLst>
                  <a:glow rad="228600">
                    <a:schemeClr val="accent3">
                      <a:satMod val="175000"/>
                      <a:alpha val="40000"/>
                    </a:schemeClr>
                  </a:glow>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4.</a:t>
            </a:r>
            <a:r>
              <a:rPr lang="zh-CN" altLang="en-US" noProof="1">
                <a:solidFill>
                  <a:schemeClr val="accent1"/>
                </a:solidFill>
                <a:effectLst>
                  <a:glow rad="228600">
                    <a:schemeClr val="accent3">
                      <a:satMod val="175000"/>
                      <a:alpha val="40000"/>
                    </a:schemeClr>
                  </a:glow>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批阅</a:t>
            </a:r>
            <a:r>
              <a:rPr lang="zh-CN" altLang="en-US" noProof="1">
                <a:solidFill>
                  <a:schemeClr val="accent1"/>
                </a:solidFill>
                <a:effectLst>
                  <a:glow rad="228600">
                    <a:schemeClr val="accent3">
                      <a:satMod val="175000"/>
                      <a:alpha val="40000"/>
                    </a:schemeClr>
                  </a:glow>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通过或退回修改</a:t>
            </a:r>
            <a:endParaRPr lang="zh-CN" altLang="en-US" noProof="1">
              <a:solidFill>
                <a:schemeClr val="accent1"/>
              </a:solidFill>
              <a:effectLst>
                <a:glow rad="228600">
                  <a:schemeClr val="accent3">
                    <a:satMod val="175000"/>
                    <a:alpha val="40000"/>
                  </a:schemeClr>
                </a:glow>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p:txBody>
      </p:sp>
      <p:cxnSp>
        <p:nvCxnSpPr>
          <p:cNvPr id="12" name="直接箭头连接符 11"/>
          <p:cNvCxnSpPr/>
          <p:nvPr/>
        </p:nvCxnSpPr>
        <p:spPr>
          <a:xfrm flipH="1">
            <a:off x="3393440" y="3517265"/>
            <a:ext cx="143510" cy="760730"/>
          </a:xfrm>
          <a:prstGeom prst="straightConnector1">
            <a:avLst/>
          </a:prstGeom>
          <a:ln w="28575">
            <a:solidFill>
              <a:schemeClr val="accent1"/>
            </a:solidFill>
            <a:tailEnd type="triangle"/>
          </a:ln>
          <a:effectLst>
            <a:glow rad="76200">
              <a:schemeClr val="accent3">
                <a:satMod val="175000"/>
                <a:alpha val="91000"/>
              </a:schemeClr>
            </a:glow>
          </a:effectLst>
        </p:spPr>
        <p:style>
          <a:lnRef idx="1">
            <a:schemeClr val="accent1"/>
          </a:lnRef>
          <a:fillRef idx="0">
            <a:schemeClr val="accent1"/>
          </a:fillRef>
          <a:effectRef idx="0">
            <a:schemeClr val="accent1"/>
          </a:effectRef>
          <a:fontRef idx="minor">
            <a:schemeClr val="tx1"/>
          </a:fontRef>
        </p:style>
      </p:cxnSp>
      <p:sp>
        <p:nvSpPr>
          <p:cNvPr id="13" name="文本框 12"/>
          <p:cNvSpPr txBox="1"/>
          <p:nvPr/>
        </p:nvSpPr>
        <p:spPr>
          <a:xfrm>
            <a:off x="5300345" y="2699385"/>
            <a:ext cx="1927225" cy="337185"/>
          </a:xfrm>
          <a:prstGeom prst="rect">
            <a:avLst/>
          </a:prstGeom>
          <a:noFill/>
          <a:effectLst>
            <a:glow rad="1079500">
              <a:schemeClr val="accent3">
                <a:satMod val="175000"/>
                <a:alpha val="100000"/>
              </a:schemeClr>
            </a:glow>
          </a:effectLst>
        </p:spPr>
        <p:txBody>
          <a:bodyPr wrap="square" rtlCol="0">
            <a:spAutoFit/>
            <a:scene3d>
              <a:camera prst="orthographicFront"/>
              <a:lightRig rig="threePt" dir="t"/>
            </a:scene3d>
          </a:bodyPr>
          <a:lstStyle/>
          <a:p>
            <a:r>
              <a:rPr lang="en-US" altLang="zh-CN"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5.</a:t>
            </a:r>
            <a:r>
              <a:rPr lang="zh-CN" alt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可</a:t>
            </a:r>
            <a:r>
              <a:rPr lang="zh-CN" alt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导出实习手册</a:t>
            </a:r>
            <a:endParaRPr lang="zh-CN" alt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p:txBody>
      </p:sp>
      <p:cxnSp>
        <p:nvCxnSpPr>
          <p:cNvPr id="14" name="直接箭头连接符 13"/>
          <p:cNvCxnSpPr/>
          <p:nvPr/>
        </p:nvCxnSpPr>
        <p:spPr>
          <a:xfrm flipV="1">
            <a:off x="6822440" y="2437130"/>
            <a:ext cx="764540" cy="269875"/>
          </a:xfrm>
          <a:prstGeom prst="straightConnector1">
            <a:avLst/>
          </a:prstGeom>
          <a:ln w="28575">
            <a:solidFill>
              <a:schemeClr val="accent1"/>
            </a:solidFill>
            <a:tailEnd type="triangle"/>
          </a:ln>
          <a:effectLst>
            <a:glow rad="76200">
              <a:schemeClr val="accent3">
                <a:satMod val="175000"/>
                <a:alpha val="91000"/>
              </a:schemeClr>
            </a:glow>
          </a:effectLst>
        </p:spPr>
        <p:style>
          <a:lnRef idx="1">
            <a:schemeClr val="accent1"/>
          </a:lnRef>
          <a:fillRef idx="0">
            <a:schemeClr val="accent1"/>
          </a:fillRef>
          <a:effectRef idx="0">
            <a:schemeClr val="accent1"/>
          </a:effectRef>
          <a:fontRef idx="minor">
            <a:schemeClr val="tx1"/>
          </a:fontRef>
        </p:style>
      </p:cxnSp>
      <p:pic>
        <p:nvPicPr>
          <p:cNvPr id="3" name="图片 2"/>
          <p:cNvPicPr>
            <a:picLocks noChangeAspect="1"/>
          </p:cNvPicPr>
          <p:nvPr/>
        </p:nvPicPr>
        <p:blipFill>
          <a:blip r:embed="rId2" cstate="print"/>
          <a:stretch>
            <a:fillRect/>
          </a:stretch>
        </p:blipFill>
        <p:spPr>
          <a:xfrm>
            <a:off x="4562475" y="2562225"/>
            <a:ext cx="19050" cy="1905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cstate="print"/>
          <a:stretch>
            <a:fillRect/>
          </a:stretch>
        </p:blipFill>
        <p:spPr>
          <a:xfrm>
            <a:off x="90805" y="499745"/>
            <a:ext cx="8840470" cy="4345305"/>
          </a:xfrm>
          <a:prstGeom prst="rect">
            <a:avLst/>
          </a:prstGeom>
        </p:spPr>
      </p:pic>
      <p:sp>
        <p:nvSpPr>
          <p:cNvPr id="32769" name="文本框 7"/>
          <p:cNvSpPr txBox="1"/>
          <p:nvPr/>
        </p:nvSpPr>
        <p:spPr>
          <a:xfrm>
            <a:off x="293688" y="26988"/>
            <a:ext cx="4313237" cy="306387"/>
          </a:xfrm>
          <a:prstGeom prst="rect">
            <a:avLst/>
          </a:prstGeom>
          <a:noFill/>
          <a:ln w="9525">
            <a:noFill/>
          </a:ln>
        </p:spPr>
        <p:txBody>
          <a:bodyPr wrap="square" anchor="t">
            <a:spAutoFit/>
          </a:bodyPr>
          <a:lstStyle/>
          <a:p>
            <a:pPr hangingPunct="0"/>
            <a:r>
              <a:rPr lang="zh-CN" altLang="en-US" sz="1400" dirty="0">
                <a:solidFill>
                  <a:schemeClr val="bg1"/>
                </a:solidFill>
                <a:latin typeface="微软雅黑" panose="020B0503020204020204" pitchFamily="34" charset="-122"/>
                <a:ea typeface="微软雅黑" panose="020B0503020204020204" pitchFamily="34" charset="-122"/>
              </a:rPr>
              <a:t>三、</a:t>
            </a:r>
            <a:r>
              <a:rPr lang="en-US" altLang="zh-CN"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PC操作指南--过程管理--</a:t>
            </a:r>
            <a:r>
              <a:rPr lang="zh-CN" altLang="en-US"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实习报告批阅</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4434204" y="3314700"/>
            <a:ext cx="2460625" cy="337185"/>
          </a:xfrm>
          <a:prstGeom prst="rect">
            <a:avLst/>
          </a:prstGeom>
          <a:noFill/>
          <a:effectLst>
            <a:glow rad="1079500">
              <a:schemeClr val="accent3">
                <a:satMod val="175000"/>
                <a:alpha val="100000"/>
              </a:schemeClr>
            </a:glow>
          </a:effectLst>
        </p:spPr>
        <p:txBody>
          <a:bodyPr wrap="square" rtlCol="0">
            <a:spAutoFit/>
            <a:scene3d>
              <a:camera prst="orthographicFront"/>
              <a:lightRig rig="threePt" dir="t"/>
            </a:scene3d>
          </a:bodyPr>
          <a:lstStyle/>
          <a:p>
            <a:r>
              <a:rPr lang="zh-CN" altLang="en-US" noProof="1">
                <a:solidFill>
                  <a:schemeClr val="accent1"/>
                </a:solidFill>
                <a:effectLst>
                  <a:glow rad="228600">
                    <a:schemeClr val="accent3">
                      <a:satMod val="175000"/>
                      <a:alpha val="40000"/>
                    </a:schemeClr>
                  </a:glow>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批阅，打分，输入评语</a:t>
            </a:r>
            <a:endParaRPr lang="zh-CN" altLang="en-US" noProof="1">
              <a:solidFill>
                <a:schemeClr val="accent1"/>
              </a:solidFill>
              <a:effectLst>
                <a:glow rad="228600">
                  <a:schemeClr val="accent3">
                    <a:satMod val="175000"/>
                    <a:alpha val="40000"/>
                  </a:schemeClr>
                </a:glow>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p:txBody>
      </p:sp>
      <p:cxnSp>
        <p:nvCxnSpPr>
          <p:cNvPr id="8" name="直接箭头连接符 7"/>
          <p:cNvCxnSpPr/>
          <p:nvPr/>
        </p:nvCxnSpPr>
        <p:spPr>
          <a:xfrm flipH="1">
            <a:off x="3831590" y="3651885"/>
            <a:ext cx="469900" cy="388620"/>
          </a:xfrm>
          <a:prstGeom prst="straightConnector1">
            <a:avLst/>
          </a:prstGeom>
          <a:ln w="28575">
            <a:solidFill>
              <a:schemeClr val="accent1"/>
            </a:solidFill>
            <a:tailEnd type="triangle"/>
          </a:ln>
          <a:effectLst>
            <a:glow rad="76200">
              <a:schemeClr val="accent3">
                <a:satMod val="175000"/>
                <a:alpha val="91000"/>
              </a:schemeClr>
            </a:glow>
          </a:effectLst>
        </p:spPr>
        <p:style>
          <a:lnRef idx="1">
            <a:schemeClr val="accent1"/>
          </a:lnRef>
          <a:fillRef idx="0">
            <a:schemeClr val="accent1"/>
          </a:fillRef>
          <a:effectRef idx="0">
            <a:schemeClr val="accent1"/>
          </a:effectRef>
          <a:fontRef idx="minor">
            <a:schemeClr val="tx1"/>
          </a:fontRef>
        </p:style>
      </p:cxnSp>
      <p:pic>
        <p:nvPicPr>
          <p:cNvPr id="32774" name="图片 1" descr="返回"/>
          <p:cNvPicPr>
            <a:picLocks noChangeAspect="1"/>
          </p:cNvPicPr>
          <p:nvPr/>
        </p:nvPicPr>
        <p:blipFill>
          <a:blip r:embed="rId2" cstate="print"/>
          <a:stretch>
            <a:fillRect/>
          </a:stretch>
        </p:blipFill>
        <p:spPr>
          <a:xfrm>
            <a:off x="8867775" y="4602163"/>
            <a:ext cx="244475" cy="242887"/>
          </a:xfrm>
          <a:prstGeom prst="rect">
            <a:avLst/>
          </a:prstGeom>
          <a:noFill/>
          <a:ln w="9525">
            <a:noFill/>
          </a:ln>
        </p:spPr>
      </p:pic>
      <p:sp>
        <p:nvSpPr>
          <p:cNvPr id="15" name="文本框 14"/>
          <p:cNvSpPr txBox="1"/>
          <p:nvPr/>
        </p:nvSpPr>
        <p:spPr>
          <a:xfrm>
            <a:off x="6358255" y="1783080"/>
            <a:ext cx="1897380" cy="337185"/>
          </a:xfrm>
          <a:prstGeom prst="rect">
            <a:avLst/>
          </a:prstGeom>
          <a:noFill/>
        </p:spPr>
        <p:txBody>
          <a:bodyPr wrap="none" rtlCol="0">
            <a:spAutoFit/>
          </a:bodyPr>
          <a:lstStyle/>
          <a:p>
            <a:r>
              <a:rPr lang="zh-CN" altLang="en-US">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rPr>
              <a:t>帮助中心-操作提示</a:t>
            </a:r>
            <a:endParaRPr lang="zh-CN" altLang="en-US">
              <a:ea typeface="宋体" panose="02010600030101010101" pitchFamily="2" charset="-122"/>
            </a:endParaRPr>
          </a:p>
        </p:txBody>
      </p:sp>
      <p:cxnSp>
        <p:nvCxnSpPr>
          <p:cNvPr id="3" name="直接箭头连接符 2"/>
          <p:cNvCxnSpPr/>
          <p:nvPr/>
        </p:nvCxnSpPr>
        <p:spPr>
          <a:xfrm flipV="1">
            <a:off x="7491730" y="1579245"/>
            <a:ext cx="367665" cy="203835"/>
          </a:xfrm>
          <a:prstGeom prst="straightConnector1">
            <a:avLst/>
          </a:prstGeom>
          <a:ln w="28575">
            <a:solidFill>
              <a:schemeClr val="accent1"/>
            </a:solidFill>
            <a:tailEnd type="triangle"/>
          </a:ln>
          <a:effectLst>
            <a:glow rad="76200">
              <a:schemeClr val="accent3">
                <a:satMod val="175000"/>
                <a:alpha val="91000"/>
              </a:schemeClr>
            </a:glow>
          </a:effectLst>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文本框 7"/>
          <p:cNvSpPr txBox="1"/>
          <p:nvPr/>
        </p:nvSpPr>
        <p:spPr>
          <a:xfrm>
            <a:off x="196850" y="-4762"/>
            <a:ext cx="4138613" cy="306705"/>
          </a:xfrm>
          <a:prstGeom prst="rect">
            <a:avLst/>
          </a:prstGeom>
          <a:noFill/>
          <a:ln w="9525">
            <a:noFill/>
          </a:ln>
        </p:spPr>
        <p:txBody>
          <a:bodyPr wrap="square" anchor="t">
            <a:spAutoFit/>
          </a:bodyPr>
          <a:lstStyle/>
          <a:p>
            <a:pPr hangingPunct="0"/>
            <a:r>
              <a:rPr lang="zh-CN" altLang="en-US" sz="1400" dirty="0">
                <a:solidFill>
                  <a:schemeClr val="bg1"/>
                </a:solidFill>
                <a:latin typeface="微软雅黑" panose="020B0503020204020204" pitchFamily="34" charset="-122"/>
                <a:ea typeface="微软雅黑" panose="020B0503020204020204" pitchFamily="34" charset="-122"/>
              </a:rPr>
              <a:t>三、</a:t>
            </a:r>
            <a:r>
              <a:rPr lang="en-US" altLang="zh-CN"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PC操作指南--过程管理--</a:t>
            </a:r>
            <a:r>
              <a:rPr lang="zh-CN" altLang="en-US"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实习成绩鉴定</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1120775" y="660400"/>
            <a:ext cx="6813550" cy="2704465"/>
          </a:xfrm>
          <a:prstGeom prst="rect">
            <a:avLst/>
          </a:prstGeom>
          <a:noFill/>
          <a:ln w="9525">
            <a:noFill/>
          </a:ln>
        </p:spPr>
        <p:txBody>
          <a:bodyPr wrap="square">
            <a:spAutoFit/>
          </a:bodyPr>
          <a:lstStyle/>
          <a:p>
            <a:pPr marR="0" algn="ctr" defTabSz="914400">
              <a:lnSpc>
                <a:spcPct val="130000"/>
              </a:lnSpc>
              <a:buClrTx/>
              <a:buSzTx/>
              <a:defRPr/>
            </a:pPr>
            <a:r>
              <a:rPr kumimoji="0" lang="zh-CN" altLang="en-US" sz="2400"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实习成绩鉴定</a:t>
            </a:r>
            <a:endParaRPr kumimoji="0" lang="zh-CN" altLang="en-US" sz="2400"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a:p>
            <a:pPr marR="0" algn="ctr" defTabSz="914400">
              <a:lnSpc>
                <a:spcPct val="130000"/>
              </a:lnSpc>
              <a:buClrTx/>
              <a:buSzTx/>
              <a:defRPr/>
            </a:pPr>
            <a:endParaRPr kumimoji="0" lang="zh-CN" altLang="en-US" sz="2400"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a:p>
            <a:pPr marL="342900" marR="0" indent="-342900" defTabSz="914400">
              <a:lnSpc>
                <a:spcPct val="130000"/>
              </a:lnSpc>
              <a:buClrTx/>
              <a:buSzTx/>
              <a:buAutoNum type="arabicPeriod"/>
              <a:defRPr/>
            </a:pPr>
            <a:r>
              <a:rPr lang="zh-CN" altLang="en-US" sz="1800" b="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点击</a:t>
            </a:r>
            <a:r>
              <a:rPr lang="en-US" altLang="zh-CN" sz="1800" b="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a:t>
            </a:r>
            <a:r>
              <a:rPr lang="zh-CN" altLang="en-US" sz="1800" b="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实践教学</a:t>
            </a:r>
            <a:r>
              <a:rPr lang="en-US" altLang="zh-CN" sz="1800" b="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a:t>
            </a:r>
            <a:r>
              <a:rPr lang="zh-CN" altLang="en-US" sz="1800" b="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导航菜单，进入实践教学功能模块</a:t>
            </a:r>
            <a:endPar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a:p>
            <a:pPr marL="342900" marR="0" indent="-342900" defTabSz="914400">
              <a:lnSpc>
                <a:spcPct val="130000"/>
              </a:lnSpc>
              <a:buClrTx/>
              <a:buSzTx/>
              <a:buAutoNum type="arabicPeriod"/>
              <a:defRPr/>
            </a:pPr>
            <a:r>
              <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点击</a:t>
            </a:r>
            <a:r>
              <a:rPr kumimoji="0" lang="en-US" altLang="zh-CN"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a:t>
            </a:r>
            <a:r>
              <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实习成绩鉴定</a:t>
            </a:r>
            <a:r>
              <a:rPr kumimoji="0" lang="en-US" altLang="zh-CN"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a:t>
            </a:r>
            <a:endPar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a:p>
            <a:pPr marL="342900" marR="0" indent="-342900" defTabSz="914400">
              <a:lnSpc>
                <a:spcPct val="130000"/>
              </a:lnSpc>
              <a:buClrTx/>
              <a:buSzTx/>
              <a:buAutoNum type="arabicPeriod"/>
              <a:defRPr/>
            </a:pPr>
            <a:r>
              <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点击待批阅的学生姓名，查看自我小结或盖章文件预览</a:t>
            </a:r>
            <a:endPar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a:p>
            <a:pPr marL="342900" marR="0" indent="-342900" defTabSz="914400">
              <a:lnSpc>
                <a:spcPct val="130000"/>
              </a:lnSpc>
              <a:buClrTx/>
              <a:buSzTx/>
              <a:buAutoNum type="arabicPeriod"/>
              <a:defRPr/>
            </a:pPr>
            <a:r>
              <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根据鉴定表设置项目进行评分、评语</a:t>
            </a:r>
            <a:endPar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a:p>
            <a:pPr marR="0" algn="ctr" defTabSz="914400">
              <a:buClrTx/>
              <a:buSzTx/>
              <a:defRPr/>
            </a:pPr>
            <a:endParaRPr kumimoji="0" lang="zh-CN" altLang="en-US" sz="1400" b="0" kern="1200" cap="none" spc="0" normalizeH="0" baseline="0" noProof="1">
              <a:solidFill>
                <a:srgbClr val="000000"/>
              </a:solidFill>
              <a:latin typeface="宋体" panose="02010600030101010101" pitchFamily="2" charset="-122"/>
              <a:ea typeface="宋体" panose="02010600030101010101" pitchFamily="2" charset="-122"/>
              <a:cs typeface="宋体" panose="02010600030101010101" pitchFamily="2" charset="-122"/>
              <a:sym typeface="Calibri" panose="020F050202020403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113665" y="438150"/>
            <a:ext cx="8917305" cy="4367530"/>
          </a:xfrm>
          <a:prstGeom prst="rect">
            <a:avLst/>
          </a:prstGeom>
        </p:spPr>
      </p:pic>
      <p:sp>
        <p:nvSpPr>
          <p:cNvPr id="33794" name="文本框 7"/>
          <p:cNvSpPr txBox="1"/>
          <p:nvPr/>
        </p:nvSpPr>
        <p:spPr>
          <a:xfrm>
            <a:off x="196850" y="-4762"/>
            <a:ext cx="4435475" cy="306387"/>
          </a:xfrm>
          <a:prstGeom prst="rect">
            <a:avLst/>
          </a:prstGeom>
          <a:noFill/>
          <a:ln w="9525">
            <a:noFill/>
          </a:ln>
        </p:spPr>
        <p:txBody>
          <a:bodyPr wrap="square" anchor="t">
            <a:spAutoFit/>
          </a:bodyPr>
          <a:lstStyle/>
          <a:p>
            <a:pPr hangingPunct="0"/>
            <a:r>
              <a:rPr lang="zh-CN" altLang="en-US" sz="1400" dirty="0">
                <a:solidFill>
                  <a:schemeClr val="bg1"/>
                </a:solidFill>
                <a:latin typeface="微软雅黑" panose="020B0503020204020204" pitchFamily="34" charset="-122"/>
                <a:ea typeface="微软雅黑" panose="020B0503020204020204" pitchFamily="34" charset="-122"/>
              </a:rPr>
              <a:t>四、</a:t>
            </a:r>
            <a:r>
              <a:rPr lang="en-US" altLang="zh-CN"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PC操作指南--过程管理--</a:t>
            </a:r>
            <a:r>
              <a:rPr lang="zh-CN" altLang="en-US"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实习成绩鉴定</a:t>
            </a:r>
            <a:endParaRPr lang="zh-CN" altLang="en-US"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p:cNvSpPr txBox="1"/>
          <p:nvPr/>
        </p:nvSpPr>
        <p:spPr>
          <a:xfrm>
            <a:off x="1078230" y="1352542"/>
            <a:ext cx="2979420" cy="337185"/>
          </a:xfrm>
          <a:prstGeom prst="rect">
            <a:avLst/>
          </a:prstGeom>
          <a:noFill/>
          <a:effectLst>
            <a:glow rad="1079500">
              <a:schemeClr val="accent3">
                <a:satMod val="175000"/>
                <a:alpha val="100000"/>
              </a:schemeClr>
            </a:glow>
          </a:effectLst>
        </p:spPr>
        <p:txBody>
          <a:bodyPr wrap="square" rtlCol="0">
            <a:spAutoFit/>
            <a:scene3d>
              <a:camera prst="orthographicFront"/>
              <a:lightRig rig="threePt" dir="t"/>
            </a:scene3d>
          </a:bodyPr>
          <a:lstStyle/>
          <a:p>
            <a:r>
              <a:rPr lang="en-US" altLang="zh-CN"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1.</a:t>
            </a:r>
            <a:r>
              <a:rPr lang="zh-CN" alt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点击</a:t>
            </a:r>
            <a:r>
              <a:rPr lang="en-US" altLang="zh-CN"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a:t>
            </a:r>
            <a:r>
              <a:rPr lang="zh-CN" alt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实践教学</a:t>
            </a:r>
            <a:r>
              <a:rPr lang="en-US" altLang="zh-CN"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a:t>
            </a:r>
            <a:r>
              <a:rPr lang="zh-CN" alt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导航菜单</a:t>
            </a:r>
            <a:endParaRPr lang="zh-CN" alt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p:txBody>
      </p:sp>
      <p:cxnSp>
        <p:nvCxnSpPr>
          <p:cNvPr id="8" name="直接箭头连接符 7"/>
          <p:cNvCxnSpPr/>
          <p:nvPr/>
        </p:nvCxnSpPr>
        <p:spPr>
          <a:xfrm flipH="1" flipV="1">
            <a:off x="431798" y="1193795"/>
            <a:ext cx="584835" cy="224790"/>
          </a:xfrm>
          <a:prstGeom prst="straightConnector1">
            <a:avLst/>
          </a:prstGeom>
          <a:ln w="28575">
            <a:solidFill>
              <a:schemeClr val="accent1"/>
            </a:solidFill>
            <a:tailEnd type="triangle"/>
          </a:ln>
          <a:effectLst>
            <a:glow rad="76200">
              <a:schemeClr val="accent3">
                <a:satMod val="175000"/>
                <a:alpha val="91000"/>
              </a:schemeClr>
            </a:glow>
          </a:effectLst>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941070" y="3569970"/>
            <a:ext cx="3348355" cy="337185"/>
          </a:xfrm>
          <a:prstGeom prst="rect">
            <a:avLst/>
          </a:prstGeom>
          <a:noFill/>
          <a:effectLst>
            <a:glow rad="1079500">
              <a:schemeClr val="accent3">
                <a:satMod val="175000"/>
                <a:alpha val="100000"/>
              </a:schemeClr>
            </a:glow>
          </a:effectLst>
        </p:spPr>
        <p:txBody>
          <a:bodyPr wrap="square" rtlCol="0">
            <a:spAutoFit/>
            <a:scene3d>
              <a:camera prst="orthographicFront"/>
              <a:lightRig rig="threePt" dir="t"/>
            </a:scene3d>
          </a:bodyPr>
          <a:lstStyle/>
          <a:p>
            <a:r>
              <a:rPr lang="en-US" altLang="zh-CN" noProof="1">
                <a:solidFill>
                  <a:schemeClr val="accent1"/>
                </a:solidFill>
                <a:effectLst>
                  <a:glow rad="228600">
                    <a:schemeClr val="accent3">
                      <a:satMod val="175000"/>
                      <a:alpha val="40000"/>
                    </a:schemeClr>
                  </a:glow>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2.</a:t>
            </a:r>
            <a:r>
              <a:rPr lang="zh-CN" altLang="en-US" noProof="1">
                <a:solidFill>
                  <a:schemeClr val="accent1"/>
                </a:solidFill>
                <a:effectLst>
                  <a:glow rad="228600">
                    <a:schemeClr val="accent3">
                      <a:satMod val="175000"/>
                      <a:alpha val="40000"/>
                    </a:schemeClr>
                  </a:glow>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点击</a:t>
            </a:r>
            <a:r>
              <a:rPr lang="en-US" altLang="zh-CN" noProof="1">
                <a:solidFill>
                  <a:schemeClr val="accent1"/>
                </a:solidFill>
                <a:effectLst>
                  <a:glow rad="228600">
                    <a:schemeClr val="accent3">
                      <a:satMod val="175000"/>
                      <a:alpha val="40000"/>
                    </a:schemeClr>
                  </a:glow>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a:t>
            </a:r>
            <a:r>
              <a:rPr lang="zh-CN" altLang="en-US" noProof="1">
                <a:solidFill>
                  <a:schemeClr val="accent1"/>
                </a:solidFill>
                <a:effectLst>
                  <a:glow rad="228600">
                    <a:schemeClr val="accent3">
                      <a:satMod val="175000"/>
                      <a:alpha val="40000"/>
                    </a:schemeClr>
                  </a:glow>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实习成绩鉴定</a:t>
            </a:r>
            <a:r>
              <a:rPr lang="en-US" altLang="zh-CN" noProof="1">
                <a:solidFill>
                  <a:schemeClr val="accent1"/>
                </a:solidFill>
                <a:effectLst>
                  <a:glow rad="228600">
                    <a:schemeClr val="accent3">
                      <a:satMod val="175000"/>
                      <a:alpha val="40000"/>
                    </a:schemeClr>
                  </a:glow>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a:t>
            </a:r>
            <a:r>
              <a:rPr lang="zh-CN" altLang="en-US" noProof="1">
                <a:solidFill>
                  <a:schemeClr val="accent1"/>
                </a:solidFill>
                <a:effectLst>
                  <a:glow rad="228600">
                    <a:schemeClr val="accent3">
                      <a:satMod val="175000"/>
                      <a:alpha val="40000"/>
                    </a:schemeClr>
                  </a:glow>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功能菜单</a:t>
            </a:r>
            <a:endParaRPr lang="zh-CN" altLang="en-US" noProof="1">
              <a:solidFill>
                <a:schemeClr val="accent1"/>
              </a:solidFill>
              <a:effectLst>
                <a:glow rad="228600">
                  <a:schemeClr val="accent3">
                    <a:satMod val="175000"/>
                    <a:alpha val="40000"/>
                  </a:schemeClr>
                </a:glow>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p:txBody>
      </p:sp>
      <p:cxnSp>
        <p:nvCxnSpPr>
          <p:cNvPr id="6" name="直接箭头连接符 5"/>
          <p:cNvCxnSpPr/>
          <p:nvPr/>
        </p:nvCxnSpPr>
        <p:spPr>
          <a:xfrm flipH="1" flipV="1">
            <a:off x="971550" y="2752090"/>
            <a:ext cx="601345" cy="817880"/>
          </a:xfrm>
          <a:prstGeom prst="straightConnector1">
            <a:avLst/>
          </a:prstGeom>
          <a:ln w="28575">
            <a:solidFill>
              <a:schemeClr val="accent1"/>
            </a:solidFill>
            <a:tailEnd type="triangle"/>
          </a:ln>
          <a:effectLst>
            <a:glow rad="76200">
              <a:schemeClr val="accent3">
                <a:satMod val="175000"/>
                <a:alpha val="91000"/>
              </a:schemeClr>
            </a:glow>
          </a:effectLst>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4073525" y="4085589"/>
            <a:ext cx="2180590" cy="337185"/>
          </a:xfrm>
          <a:prstGeom prst="rect">
            <a:avLst/>
          </a:prstGeom>
          <a:noFill/>
          <a:effectLst>
            <a:glow rad="1079500">
              <a:schemeClr val="accent3">
                <a:satMod val="175000"/>
                <a:alpha val="100000"/>
              </a:schemeClr>
            </a:glow>
          </a:effectLst>
        </p:spPr>
        <p:txBody>
          <a:bodyPr wrap="square" rtlCol="0">
            <a:spAutoFit/>
            <a:scene3d>
              <a:camera prst="orthographicFront"/>
              <a:lightRig rig="threePt" dir="t"/>
            </a:scene3d>
          </a:bodyPr>
          <a:lstStyle/>
          <a:p>
            <a:r>
              <a:rPr lang="en-US" altLang="zh-CN" noProof="1">
                <a:solidFill>
                  <a:schemeClr val="accent1"/>
                </a:solidFill>
                <a:effectLst>
                  <a:glow rad="228600">
                    <a:schemeClr val="accent3">
                      <a:satMod val="175000"/>
                      <a:alpha val="40000"/>
                    </a:schemeClr>
                  </a:glow>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3.</a:t>
            </a:r>
            <a:r>
              <a:rPr lang="zh-CN" altLang="en-US" noProof="1">
                <a:solidFill>
                  <a:schemeClr val="accent1"/>
                </a:solidFill>
                <a:effectLst>
                  <a:glow rad="228600">
                    <a:schemeClr val="accent3">
                      <a:satMod val="175000"/>
                      <a:alpha val="40000"/>
                    </a:schemeClr>
                  </a:glow>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指导老师鉴定</a:t>
            </a:r>
            <a:endParaRPr lang="zh-CN" altLang="en-US" noProof="1">
              <a:solidFill>
                <a:schemeClr val="accent1"/>
              </a:solidFill>
              <a:effectLst>
                <a:glow rad="228600">
                  <a:schemeClr val="accent3">
                    <a:satMod val="175000"/>
                    <a:alpha val="40000"/>
                  </a:schemeClr>
                </a:glow>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p:txBody>
      </p:sp>
      <p:cxnSp>
        <p:nvCxnSpPr>
          <p:cNvPr id="12" name="直接箭头连接符 11"/>
          <p:cNvCxnSpPr/>
          <p:nvPr/>
        </p:nvCxnSpPr>
        <p:spPr>
          <a:xfrm flipH="1">
            <a:off x="3862703" y="4371972"/>
            <a:ext cx="426720" cy="148590"/>
          </a:xfrm>
          <a:prstGeom prst="straightConnector1">
            <a:avLst/>
          </a:prstGeom>
          <a:ln w="28575">
            <a:solidFill>
              <a:schemeClr val="accent1"/>
            </a:solidFill>
            <a:tailEnd type="triangle"/>
          </a:ln>
          <a:effectLst>
            <a:glow rad="76200">
              <a:schemeClr val="accent3">
                <a:satMod val="175000"/>
                <a:alpha val="91000"/>
              </a:schemeClr>
            </a:glow>
          </a:effectLst>
        </p:spPr>
        <p:style>
          <a:lnRef idx="1">
            <a:schemeClr val="accent1"/>
          </a:lnRef>
          <a:fillRef idx="0">
            <a:schemeClr val="accent1"/>
          </a:fillRef>
          <a:effectRef idx="0">
            <a:schemeClr val="accent1"/>
          </a:effectRef>
          <a:fontRef idx="minor">
            <a:schemeClr val="tx1"/>
          </a:fontRef>
        </p:style>
      </p:cxnSp>
      <p:sp>
        <p:nvSpPr>
          <p:cNvPr id="13" name="文本框 12"/>
          <p:cNvSpPr txBox="1"/>
          <p:nvPr/>
        </p:nvSpPr>
        <p:spPr>
          <a:xfrm>
            <a:off x="6534776" y="3232785"/>
            <a:ext cx="1597025" cy="337185"/>
          </a:xfrm>
          <a:prstGeom prst="rect">
            <a:avLst/>
          </a:prstGeom>
          <a:noFill/>
          <a:effectLst>
            <a:glow rad="1079500">
              <a:schemeClr val="accent3">
                <a:satMod val="175000"/>
                <a:alpha val="100000"/>
              </a:schemeClr>
            </a:glow>
          </a:effectLst>
        </p:spPr>
        <p:txBody>
          <a:bodyPr wrap="square" rtlCol="0">
            <a:spAutoFit/>
            <a:scene3d>
              <a:camera prst="orthographicFront"/>
              <a:lightRig rig="threePt" dir="t"/>
            </a:scene3d>
          </a:bodyPr>
          <a:lstStyle/>
          <a:p>
            <a:r>
              <a:rPr lang="en-US" altLang="zh-CN"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4.</a:t>
            </a:r>
            <a:r>
              <a:rPr lang="zh-CN" alt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导出鉴定表</a:t>
            </a:r>
            <a:endParaRPr lang="zh-CN" alt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p:txBody>
      </p:sp>
      <p:cxnSp>
        <p:nvCxnSpPr>
          <p:cNvPr id="14" name="直接箭头连接符 13"/>
          <p:cNvCxnSpPr/>
          <p:nvPr/>
        </p:nvCxnSpPr>
        <p:spPr>
          <a:xfrm flipV="1">
            <a:off x="7332980" y="2482215"/>
            <a:ext cx="299085" cy="723900"/>
          </a:xfrm>
          <a:prstGeom prst="straightConnector1">
            <a:avLst/>
          </a:prstGeom>
          <a:ln w="28575">
            <a:solidFill>
              <a:schemeClr val="accent1"/>
            </a:solidFill>
            <a:tailEnd type="triangle"/>
          </a:ln>
          <a:effectLst>
            <a:glow rad="76200">
              <a:schemeClr val="accent3">
                <a:satMod val="175000"/>
                <a:alpha val="91000"/>
              </a:schemeClr>
            </a:glow>
          </a:effectLst>
        </p:spPr>
        <p:style>
          <a:lnRef idx="1">
            <a:schemeClr val="accent1"/>
          </a:lnRef>
          <a:fillRef idx="0">
            <a:schemeClr val="accent1"/>
          </a:fillRef>
          <a:effectRef idx="0">
            <a:schemeClr val="accent1"/>
          </a:effectRef>
          <a:fontRef idx="minor">
            <a:schemeClr val="tx1"/>
          </a:fontRef>
        </p:style>
      </p:cxnSp>
      <p:pic>
        <p:nvPicPr>
          <p:cNvPr id="9" name="图片 8"/>
          <p:cNvPicPr>
            <a:picLocks noChangeAspect="1"/>
          </p:cNvPicPr>
          <p:nvPr/>
        </p:nvPicPr>
        <p:blipFill>
          <a:blip r:embed="rId2" cstate="print"/>
          <a:stretch>
            <a:fillRect/>
          </a:stretch>
        </p:blipFill>
        <p:spPr>
          <a:xfrm>
            <a:off x="3491865" y="4520565"/>
            <a:ext cx="1504950" cy="285750"/>
          </a:xfrm>
          <a:prstGeom prst="rect">
            <a:avLst/>
          </a:prstGeom>
        </p:spPr>
      </p:pic>
      <p:cxnSp>
        <p:nvCxnSpPr>
          <p:cNvPr id="10" name="直接箭头连接符 9"/>
          <p:cNvCxnSpPr/>
          <p:nvPr/>
        </p:nvCxnSpPr>
        <p:spPr>
          <a:xfrm flipV="1">
            <a:off x="7660640" y="951865"/>
            <a:ext cx="556895" cy="876935"/>
          </a:xfrm>
          <a:prstGeom prst="straightConnector1">
            <a:avLst/>
          </a:prstGeom>
          <a:ln w="28575">
            <a:solidFill>
              <a:schemeClr val="accent1"/>
            </a:solidFill>
            <a:tailEnd type="triangle"/>
          </a:ln>
          <a:effectLst>
            <a:glow rad="76200">
              <a:schemeClr val="accent3">
                <a:satMod val="175000"/>
                <a:alpha val="91000"/>
              </a:schemeClr>
            </a:glow>
          </a:effectLst>
        </p:spPr>
        <p:style>
          <a:lnRef idx="1">
            <a:schemeClr val="accent1"/>
          </a:lnRef>
          <a:fillRef idx="0">
            <a:schemeClr val="accent1"/>
          </a:fillRef>
          <a:effectRef idx="0">
            <a:schemeClr val="accent1"/>
          </a:effectRef>
          <a:fontRef idx="minor">
            <a:schemeClr val="tx1"/>
          </a:fontRef>
        </p:style>
      </p:cxnSp>
      <p:sp>
        <p:nvSpPr>
          <p:cNvPr id="15" name="文本框 14"/>
          <p:cNvSpPr txBox="1"/>
          <p:nvPr/>
        </p:nvSpPr>
        <p:spPr>
          <a:xfrm>
            <a:off x="6384290" y="1828800"/>
            <a:ext cx="2080260" cy="337185"/>
          </a:xfrm>
          <a:prstGeom prst="rect">
            <a:avLst/>
          </a:prstGeom>
          <a:noFill/>
        </p:spPr>
        <p:txBody>
          <a:bodyPr wrap="none" rtlCol="0">
            <a:spAutoFit/>
          </a:bodyPr>
          <a:lstStyle/>
          <a:p>
            <a:r>
              <a:rPr lang="en-US" altLang="zh-CN">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rPr>
              <a:t>5.</a:t>
            </a:r>
            <a:r>
              <a:rPr lang="zh-CN" altLang="en-US">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rPr>
              <a:t>帮助中心-操作提示</a:t>
            </a:r>
            <a:endParaRPr lang="zh-CN" altLang="en-US">
              <a:ea typeface="宋体" panose="02010600030101010101" pitchFamily="2"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矩形 30720"/>
          <p:cNvSpPr/>
          <p:nvPr/>
        </p:nvSpPr>
        <p:spPr>
          <a:xfrm>
            <a:off x="163513" y="44450"/>
            <a:ext cx="1557337" cy="306388"/>
          </a:xfrm>
          <a:prstGeom prst="rect">
            <a:avLst/>
          </a:prstGeom>
          <a:noFill/>
          <a:ln w="12700">
            <a:noFill/>
          </a:ln>
        </p:spPr>
        <p:txBody>
          <a:bodyPr lIns="45720" rIns="45720" anchor="t">
            <a:spAutoFit/>
          </a:bodyPr>
          <a:lstStyle/>
          <a:p>
            <a:pPr hangingPunct="0"/>
            <a:r>
              <a:rPr lang="zh-CN" altLang="en-US"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五、我的实习生</a:t>
            </a:r>
            <a:endParaRPr lang="zh-CN" altLang="en-US"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4818" name="矩形 30724"/>
          <p:cNvSpPr/>
          <p:nvPr/>
        </p:nvSpPr>
        <p:spPr>
          <a:xfrm>
            <a:off x="6889750" y="3273425"/>
            <a:ext cx="304800" cy="307975"/>
          </a:xfrm>
          <a:prstGeom prst="rect">
            <a:avLst/>
          </a:prstGeom>
          <a:solidFill>
            <a:srgbClr val="EDEDED"/>
          </a:solidFill>
          <a:ln w="12700">
            <a:noFill/>
          </a:ln>
        </p:spPr>
        <p:txBody>
          <a:bodyPr lIns="45720" rIns="45720" anchor="ctr"/>
          <a:lstStyle/>
          <a:p>
            <a:pPr hangingPunct="0"/>
            <a:endParaRPr lang="en-US" altLang="en-US" dirty="0">
              <a:latin typeface="Calibri" panose="020F0502020204030204" pitchFamily="34" charset="0"/>
            </a:endParaRPr>
          </a:p>
        </p:txBody>
      </p:sp>
      <p:sp>
        <p:nvSpPr>
          <p:cNvPr id="2" name="文本框 1"/>
          <p:cNvSpPr txBox="1"/>
          <p:nvPr/>
        </p:nvSpPr>
        <p:spPr>
          <a:xfrm>
            <a:off x="1120775" y="660400"/>
            <a:ext cx="6813550" cy="2130425"/>
          </a:xfrm>
          <a:prstGeom prst="rect">
            <a:avLst/>
          </a:prstGeom>
          <a:noFill/>
          <a:ln w="9525">
            <a:noFill/>
          </a:ln>
        </p:spPr>
        <p:txBody>
          <a:bodyPr wrap="square">
            <a:spAutoFit/>
          </a:bodyPr>
          <a:lstStyle/>
          <a:p>
            <a:pPr marR="0" algn="ctr" defTabSz="914400">
              <a:lnSpc>
                <a:spcPct val="130000"/>
              </a:lnSpc>
              <a:buClrTx/>
              <a:buSzTx/>
              <a:defRPr/>
            </a:pPr>
            <a:r>
              <a:rPr kumimoji="0" lang="zh-CN" altLang="en-US" sz="2400"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我的实习生</a:t>
            </a:r>
            <a:endParaRPr kumimoji="0" lang="zh-CN" altLang="en-US" sz="2400"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a:p>
            <a:pPr marR="0" algn="ctr" defTabSz="914400">
              <a:lnSpc>
                <a:spcPct val="130000"/>
              </a:lnSpc>
              <a:buClrTx/>
              <a:buSzTx/>
              <a:defRPr/>
            </a:pPr>
            <a:endParaRPr kumimoji="0" lang="zh-CN" altLang="en-US" sz="2400"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a:p>
            <a:pPr marL="342900" marR="0" indent="-342900" defTabSz="914400">
              <a:lnSpc>
                <a:spcPct val="130000"/>
              </a:lnSpc>
              <a:buClrTx/>
              <a:buSzTx/>
              <a:buAutoNum type="arabicPeriod"/>
              <a:defRPr/>
            </a:pPr>
            <a:r>
              <a:rPr lang="zh-CN" altLang="en-US" sz="1800" b="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点击</a:t>
            </a:r>
            <a:r>
              <a:rPr lang="en-US" altLang="zh-CN" sz="1800" b="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a:t>
            </a:r>
            <a:r>
              <a:rPr lang="zh-CN" altLang="en-US" sz="1800" b="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实践教学</a:t>
            </a:r>
            <a:r>
              <a:rPr lang="en-US" altLang="zh-CN" sz="1800" b="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a:t>
            </a:r>
            <a:r>
              <a:rPr lang="zh-CN" altLang="en-US" sz="1800" b="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导航菜单，进入实践教学模块</a:t>
            </a:r>
            <a:endPar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a:p>
            <a:pPr marL="342900" marR="0" indent="-342900" defTabSz="914400">
              <a:lnSpc>
                <a:spcPct val="130000"/>
              </a:lnSpc>
              <a:buClrTx/>
              <a:buSzTx/>
              <a:buAutoNum type="arabicPeriod"/>
              <a:defRPr/>
            </a:pPr>
            <a:r>
              <a:rPr kumimoji="0" lang="en-US" altLang="zh-CN"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点击“我的实习生”功能菜单，进入</a:t>
            </a:r>
            <a:r>
              <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已参与实习</a:t>
            </a:r>
            <a:r>
              <a:rPr kumimoji="0" lang="en-US" altLang="zh-CN"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学生列表</a:t>
            </a:r>
            <a:endParaRPr kumimoji="0" lang="en-US" altLang="zh-CN"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a:p>
            <a:pPr marL="342900" marR="0" indent="-342900" defTabSz="914400">
              <a:lnSpc>
                <a:spcPct val="130000"/>
              </a:lnSpc>
              <a:buClrTx/>
              <a:buSzTx/>
              <a:buAutoNum type="arabicPeriod"/>
              <a:defRPr/>
            </a:pPr>
            <a:r>
              <a:rPr kumimoji="0" lang="en-US" altLang="zh-CN"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查看实习过程统计或学生参与情况</a:t>
            </a:r>
            <a:endParaRPr kumimoji="0" lang="en-US" altLang="zh-CN"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1" cstate="print"/>
          <a:stretch>
            <a:fillRect/>
          </a:stretch>
        </p:blipFill>
        <p:spPr>
          <a:xfrm>
            <a:off x="101600" y="421640"/>
            <a:ext cx="8865870" cy="4340860"/>
          </a:xfrm>
          <a:prstGeom prst="rect">
            <a:avLst/>
          </a:prstGeom>
        </p:spPr>
      </p:pic>
      <p:sp>
        <p:nvSpPr>
          <p:cNvPr id="35843" name="矩形 59407"/>
          <p:cNvSpPr/>
          <p:nvPr/>
        </p:nvSpPr>
        <p:spPr>
          <a:xfrm>
            <a:off x="150813" y="9525"/>
            <a:ext cx="3692525" cy="336550"/>
          </a:xfrm>
          <a:prstGeom prst="rect">
            <a:avLst/>
          </a:prstGeom>
          <a:noFill/>
          <a:ln w="12700">
            <a:noFill/>
          </a:ln>
        </p:spPr>
        <p:txBody>
          <a:bodyPr wrap="square" lIns="45720" rIns="45720" anchor="ctr">
            <a:spAutoFit/>
          </a:bodyPr>
          <a:lstStyle/>
          <a:p>
            <a:pPr hangingPunct="0"/>
            <a:r>
              <a:rPr lang="en-US" altLang="zh-CN" dirty="0">
                <a:solidFill>
                  <a:srgbClr val="FFFFFF"/>
                </a:solidFill>
                <a:latin typeface="文鼎中楷体" panose="03000600000000000000" charset="-122"/>
                <a:ea typeface="文鼎中楷体" panose="03000600000000000000" charset="-122"/>
                <a:sym typeface="微软雅黑" panose="020B0503020204020204" pitchFamily="34" charset="-122"/>
              </a:rPr>
              <a:t> </a:t>
            </a:r>
            <a:r>
              <a:rPr lang="zh-CN" altLang="en-US"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五、PC操作指南--我的实习生</a:t>
            </a:r>
            <a:endParaRPr lang="zh-CN" altLang="en-US"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0" name="文本框 40"/>
          <p:cNvSpPr txBox="1"/>
          <p:nvPr/>
        </p:nvSpPr>
        <p:spPr>
          <a:xfrm>
            <a:off x="1514475" y="1492250"/>
            <a:ext cx="2816225" cy="522288"/>
          </a:xfrm>
          <a:prstGeom prst="rect">
            <a:avLst/>
          </a:prstGeom>
          <a:noFill/>
          <a:ln w="19050">
            <a:noFill/>
          </a:ln>
        </p:spPr>
        <p:style>
          <a:lnRef idx="0">
            <a:schemeClr val="accent1"/>
          </a:lnRef>
          <a:fillRef idx="0">
            <a:schemeClr val="accen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noAutofit/>
          </a:bodyPr>
          <a:lstStyle/>
          <a:p>
            <a:pPr lvl="0" algn="just" fontAlgn="base"/>
            <a:r>
              <a:rPr lang="zh-CN" altLang="en-US" sz="1600" strike="noStrike" noProof="1">
                <a:solidFill>
                  <a:schemeClr val="accent1"/>
                </a:solidFill>
                <a:effectLst>
                  <a:glow rad="228600">
                    <a:schemeClr val="accent3">
                      <a:satMod val="175000"/>
                      <a:alpha val="40000"/>
                    </a:schemeClr>
                  </a:glow>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Times New Roman" panose="02020603050405020304"/>
              </a:rPr>
              <a:t>1，实习过程统计</a:t>
            </a:r>
            <a:endParaRPr lang="zh-CN" altLang="en-US" sz="1600" strike="noStrike" noProof="1">
              <a:solidFill>
                <a:schemeClr val="accent1"/>
              </a:solidFill>
              <a:effectLst>
                <a:glow rad="228600">
                  <a:schemeClr val="accent3">
                    <a:satMod val="175000"/>
                    <a:alpha val="40000"/>
                  </a:schemeClr>
                </a:glow>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Times New Roman" panose="02020603050405020304"/>
            </a:endParaRPr>
          </a:p>
          <a:p>
            <a:pPr lvl="0" algn="just" fontAlgn="base"/>
            <a:r>
              <a:rPr lang="zh-CN" altLang="en-US" sz="1600" strike="noStrike" noProof="1">
                <a:solidFill>
                  <a:schemeClr val="accent1"/>
                </a:solidFill>
                <a:effectLst>
                  <a:glow rad="228600">
                    <a:schemeClr val="accent3">
                      <a:satMod val="175000"/>
                      <a:alpha val="40000"/>
                    </a:schemeClr>
                  </a:glow>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Times New Roman" panose="02020603050405020304"/>
              </a:rPr>
              <a:t>*只显示已参与实习的学生</a:t>
            </a:r>
            <a:endParaRPr lang="zh-CN" altLang="en-US" sz="1600" strike="noStrike" noProof="1">
              <a:solidFill>
                <a:schemeClr val="accent1"/>
              </a:solidFill>
              <a:effectLst>
                <a:glow rad="228600">
                  <a:schemeClr val="accent3">
                    <a:satMod val="175000"/>
                    <a:alpha val="40000"/>
                  </a:schemeClr>
                </a:glow>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Times New Roman" panose="02020603050405020304"/>
            </a:endParaRPr>
          </a:p>
        </p:txBody>
      </p:sp>
      <p:sp>
        <p:nvSpPr>
          <p:cNvPr id="9" name="文本框 40"/>
          <p:cNvSpPr txBox="1"/>
          <p:nvPr/>
        </p:nvSpPr>
        <p:spPr>
          <a:xfrm>
            <a:off x="3355340" y="1012505"/>
            <a:ext cx="1946275" cy="274638"/>
          </a:xfrm>
          <a:prstGeom prst="rect">
            <a:avLst/>
          </a:prstGeom>
          <a:noFill/>
          <a:ln w="19050">
            <a:noFill/>
          </a:ln>
        </p:spPr>
        <p:style>
          <a:lnRef idx="0">
            <a:schemeClr val="accent1"/>
          </a:lnRef>
          <a:fillRef idx="0">
            <a:schemeClr val="accen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noAutofit/>
          </a:bodyPr>
          <a:lstStyle/>
          <a:p>
            <a:pPr lvl="0" algn="just" fontAlgn="base">
              <a:buNone/>
            </a:pPr>
            <a:r>
              <a:rPr lang="zh-CN" altLang="en-US" sz="1600" strike="noStrike" noProof="1">
                <a:solidFill>
                  <a:schemeClr val="accent1"/>
                </a:solidFill>
                <a:effectLst>
                  <a:glow rad="228600">
                    <a:schemeClr val="accent3">
                      <a:satMod val="175000"/>
                      <a:alpha val="40000"/>
                    </a:schemeClr>
                  </a:glow>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Times New Roman" panose="02020603050405020304"/>
              </a:rPr>
              <a:t>2，学生参与情况</a:t>
            </a:r>
            <a:endParaRPr lang="zh-CN" altLang="en-US" sz="1600" strike="noStrike" noProof="1">
              <a:solidFill>
                <a:schemeClr val="accent1"/>
              </a:solidFill>
              <a:effectLst>
                <a:glow rad="228600">
                  <a:schemeClr val="accent3">
                    <a:satMod val="175000"/>
                    <a:alpha val="40000"/>
                  </a:schemeClr>
                </a:glow>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Times New Roman" panose="02020603050405020304"/>
            </a:endParaRPr>
          </a:p>
          <a:p>
            <a:pPr lvl="0" algn="just" fontAlgn="base">
              <a:buNone/>
            </a:pPr>
            <a:r>
              <a:rPr lang="zh-CN" altLang="en-US" sz="1600" strike="noStrike" noProof="1">
                <a:solidFill>
                  <a:schemeClr val="accent1"/>
                </a:solidFill>
                <a:effectLst>
                  <a:glow rad="228600">
                    <a:schemeClr val="accent3">
                      <a:satMod val="175000"/>
                      <a:alpha val="40000"/>
                    </a:schemeClr>
                  </a:glow>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Times New Roman" panose="02020603050405020304"/>
              </a:rPr>
              <a:t>*显示所有的实习生</a:t>
            </a:r>
            <a:endParaRPr lang="zh-CN" altLang="en-US" sz="1400" strike="noStrike" kern="100" noProof="1">
              <a:solidFill>
                <a:srgbClr val="DF0024"/>
              </a:solidFill>
              <a:latin typeface="文鼎中楷体" panose="03000600000000000000" charset="-122"/>
              <a:ea typeface="文鼎中楷体" panose="03000600000000000000" charset="-122"/>
              <a:cs typeface="Times New Roman" panose="02020603050405020304"/>
              <a:sym typeface="Times New Roman" panose="02020603050405020304"/>
            </a:endParaRPr>
          </a:p>
        </p:txBody>
      </p:sp>
      <p:sp>
        <p:nvSpPr>
          <p:cNvPr id="3" name=" 160"/>
          <p:cNvSpPr/>
          <p:nvPr/>
        </p:nvSpPr>
        <p:spPr>
          <a:xfrm rot="13320000">
            <a:off x="1946275" y="1236663"/>
            <a:ext cx="557213" cy="168275"/>
          </a:xfrm>
          <a:custGeom>
            <a:avLst/>
            <a:gdLst>
              <a:gd name="connsiteX0" fmla="*/ 2723651 w 2860172"/>
              <a:gd name="connsiteY0" fmla="*/ 817 h 2023853"/>
              <a:gd name="connsiteX1" fmla="*/ 2826935 w 2860172"/>
              <a:gd name="connsiteY1" fmla="*/ 33337 h 2023853"/>
              <a:gd name="connsiteX2" fmla="*/ 2829774 w 2860172"/>
              <a:gd name="connsiteY2" fmla="*/ 35326 h 2023853"/>
              <a:gd name="connsiteX3" fmla="*/ 2849613 w 2860172"/>
              <a:gd name="connsiteY3" fmla="*/ 185007 h 2023853"/>
              <a:gd name="connsiteX4" fmla="*/ 2807494 w 2860172"/>
              <a:gd name="connsiteY4" fmla="*/ 326285 h 2023853"/>
              <a:gd name="connsiteX5" fmla="*/ 2480152 w 2860172"/>
              <a:gd name="connsiteY5" fmla="*/ 1326140 h 2023853"/>
              <a:gd name="connsiteX6" fmla="*/ 2479216 w 2860172"/>
              <a:gd name="connsiteY6" fmla="*/ 1322755 h 2023853"/>
              <a:gd name="connsiteX7" fmla="*/ 2348905 w 2860172"/>
              <a:gd name="connsiteY7" fmla="*/ 1721466 h 2023853"/>
              <a:gd name="connsiteX8" fmla="*/ 2280556 w 2860172"/>
              <a:gd name="connsiteY8" fmla="*/ 1058272 h 2023853"/>
              <a:gd name="connsiteX9" fmla="*/ 2226338 w 2860172"/>
              <a:gd name="connsiteY9" fmla="*/ 1103673 h 2023853"/>
              <a:gd name="connsiteX10" fmla="*/ 0 w 2860172"/>
              <a:gd name="connsiteY10" fmla="*/ 2023853 h 2023853"/>
              <a:gd name="connsiteX11" fmla="*/ 1702841 w 2860172"/>
              <a:gd name="connsiteY11" fmla="*/ 735848 h 2023853"/>
              <a:gd name="connsiteX12" fmla="*/ 1811294 w 2860172"/>
              <a:gd name="connsiteY12" fmla="*/ 575004 h 2023853"/>
              <a:gd name="connsiteX13" fmla="*/ 1151281 w 2860172"/>
              <a:gd name="connsiteY13" fmla="*/ 506068 h 2023853"/>
              <a:gd name="connsiteX14" fmla="*/ 2640411 w 2860172"/>
              <a:gd name="connsiteY14" fmla="*/ 20803 h 2023853"/>
              <a:gd name="connsiteX15" fmla="*/ 2675299 w 2860172"/>
              <a:gd name="connsiteY15" fmla="*/ 10454 h 2023853"/>
              <a:gd name="connsiteX16" fmla="*/ 2723651 w 2860172"/>
              <a:gd name="connsiteY16" fmla="*/ 817 h 2023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60172" h="2023853">
                <a:moveTo>
                  <a:pt x="2723651" y="817"/>
                </a:moveTo>
                <a:cubicBezTo>
                  <a:pt x="2768908" y="-3349"/>
                  <a:pt x="2804496" y="8545"/>
                  <a:pt x="2826935" y="33337"/>
                </a:cubicBezTo>
                <a:cubicBezTo>
                  <a:pt x="2828146" y="33729"/>
                  <a:pt x="2828970" y="34520"/>
                  <a:pt x="2829774" y="35326"/>
                </a:cubicBezTo>
                <a:cubicBezTo>
                  <a:pt x="2860445" y="66039"/>
                  <a:pt x="2869482" y="118360"/>
                  <a:pt x="2849613" y="185007"/>
                </a:cubicBezTo>
                <a:lnTo>
                  <a:pt x="2807494" y="326285"/>
                </a:lnTo>
                <a:lnTo>
                  <a:pt x="2480152" y="1326140"/>
                </a:lnTo>
                <a:lnTo>
                  <a:pt x="2479216" y="1322755"/>
                </a:lnTo>
                <a:lnTo>
                  <a:pt x="2348905" y="1721466"/>
                </a:lnTo>
                <a:lnTo>
                  <a:pt x="2280556" y="1058272"/>
                </a:lnTo>
                <a:lnTo>
                  <a:pt x="2226338" y="1103673"/>
                </a:lnTo>
                <a:cubicBezTo>
                  <a:pt x="1323053" y="1809646"/>
                  <a:pt x="162385" y="2005519"/>
                  <a:pt x="0" y="2023853"/>
                </a:cubicBezTo>
                <a:cubicBezTo>
                  <a:pt x="722027" y="1807246"/>
                  <a:pt x="1311081" y="1275400"/>
                  <a:pt x="1702841" y="735848"/>
                </a:cubicBezTo>
                <a:lnTo>
                  <a:pt x="1811294" y="575004"/>
                </a:lnTo>
                <a:lnTo>
                  <a:pt x="1151281" y="506068"/>
                </a:lnTo>
                <a:lnTo>
                  <a:pt x="2640411" y="20803"/>
                </a:lnTo>
                <a:lnTo>
                  <a:pt x="2675299" y="10454"/>
                </a:lnTo>
                <a:cubicBezTo>
                  <a:pt x="2692405" y="5379"/>
                  <a:pt x="2708565" y="2206"/>
                  <a:pt x="2723651" y="817"/>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strike="noStrike" noProof="1">
              <a:solidFill>
                <a:srgbClr val="FFFFFF"/>
              </a:solidFill>
            </a:endParaRPr>
          </a:p>
        </p:txBody>
      </p:sp>
      <p:sp>
        <p:nvSpPr>
          <p:cNvPr id="2" name=" 160"/>
          <p:cNvSpPr/>
          <p:nvPr/>
        </p:nvSpPr>
        <p:spPr>
          <a:xfrm rot="13320000">
            <a:off x="2813685" y="1066800"/>
            <a:ext cx="557213" cy="166688"/>
          </a:xfrm>
          <a:custGeom>
            <a:avLst/>
            <a:gdLst>
              <a:gd name="connsiteX0" fmla="*/ 2723651 w 2860172"/>
              <a:gd name="connsiteY0" fmla="*/ 817 h 2023853"/>
              <a:gd name="connsiteX1" fmla="*/ 2826935 w 2860172"/>
              <a:gd name="connsiteY1" fmla="*/ 33337 h 2023853"/>
              <a:gd name="connsiteX2" fmla="*/ 2829774 w 2860172"/>
              <a:gd name="connsiteY2" fmla="*/ 35326 h 2023853"/>
              <a:gd name="connsiteX3" fmla="*/ 2849613 w 2860172"/>
              <a:gd name="connsiteY3" fmla="*/ 185007 h 2023853"/>
              <a:gd name="connsiteX4" fmla="*/ 2807494 w 2860172"/>
              <a:gd name="connsiteY4" fmla="*/ 326285 h 2023853"/>
              <a:gd name="connsiteX5" fmla="*/ 2480152 w 2860172"/>
              <a:gd name="connsiteY5" fmla="*/ 1326140 h 2023853"/>
              <a:gd name="connsiteX6" fmla="*/ 2479216 w 2860172"/>
              <a:gd name="connsiteY6" fmla="*/ 1322755 h 2023853"/>
              <a:gd name="connsiteX7" fmla="*/ 2348905 w 2860172"/>
              <a:gd name="connsiteY7" fmla="*/ 1721466 h 2023853"/>
              <a:gd name="connsiteX8" fmla="*/ 2280556 w 2860172"/>
              <a:gd name="connsiteY8" fmla="*/ 1058272 h 2023853"/>
              <a:gd name="connsiteX9" fmla="*/ 2226338 w 2860172"/>
              <a:gd name="connsiteY9" fmla="*/ 1103673 h 2023853"/>
              <a:gd name="connsiteX10" fmla="*/ 0 w 2860172"/>
              <a:gd name="connsiteY10" fmla="*/ 2023853 h 2023853"/>
              <a:gd name="connsiteX11" fmla="*/ 1702841 w 2860172"/>
              <a:gd name="connsiteY11" fmla="*/ 735848 h 2023853"/>
              <a:gd name="connsiteX12" fmla="*/ 1811294 w 2860172"/>
              <a:gd name="connsiteY12" fmla="*/ 575004 h 2023853"/>
              <a:gd name="connsiteX13" fmla="*/ 1151281 w 2860172"/>
              <a:gd name="connsiteY13" fmla="*/ 506068 h 2023853"/>
              <a:gd name="connsiteX14" fmla="*/ 2640411 w 2860172"/>
              <a:gd name="connsiteY14" fmla="*/ 20803 h 2023853"/>
              <a:gd name="connsiteX15" fmla="*/ 2675299 w 2860172"/>
              <a:gd name="connsiteY15" fmla="*/ 10454 h 2023853"/>
              <a:gd name="connsiteX16" fmla="*/ 2723651 w 2860172"/>
              <a:gd name="connsiteY16" fmla="*/ 817 h 2023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60172" h="2023853">
                <a:moveTo>
                  <a:pt x="2723651" y="817"/>
                </a:moveTo>
                <a:cubicBezTo>
                  <a:pt x="2768908" y="-3349"/>
                  <a:pt x="2804496" y="8545"/>
                  <a:pt x="2826935" y="33337"/>
                </a:cubicBezTo>
                <a:cubicBezTo>
                  <a:pt x="2828146" y="33729"/>
                  <a:pt x="2828970" y="34520"/>
                  <a:pt x="2829774" y="35326"/>
                </a:cubicBezTo>
                <a:cubicBezTo>
                  <a:pt x="2860445" y="66039"/>
                  <a:pt x="2869482" y="118360"/>
                  <a:pt x="2849613" y="185007"/>
                </a:cubicBezTo>
                <a:lnTo>
                  <a:pt x="2807494" y="326285"/>
                </a:lnTo>
                <a:lnTo>
                  <a:pt x="2480152" y="1326140"/>
                </a:lnTo>
                <a:lnTo>
                  <a:pt x="2479216" y="1322755"/>
                </a:lnTo>
                <a:lnTo>
                  <a:pt x="2348905" y="1721466"/>
                </a:lnTo>
                <a:lnTo>
                  <a:pt x="2280556" y="1058272"/>
                </a:lnTo>
                <a:lnTo>
                  <a:pt x="2226338" y="1103673"/>
                </a:lnTo>
                <a:cubicBezTo>
                  <a:pt x="1323053" y="1809646"/>
                  <a:pt x="162385" y="2005519"/>
                  <a:pt x="0" y="2023853"/>
                </a:cubicBezTo>
                <a:cubicBezTo>
                  <a:pt x="722027" y="1807246"/>
                  <a:pt x="1311081" y="1275400"/>
                  <a:pt x="1702841" y="735848"/>
                </a:cubicBezTo>
                <a:lnTo>
                  <a:pt x="1811294" y="575004"/>
                </a:lnTo>
                <a:lnTo>
                  <a:pt x="1151281" y="506068"/>
                </a:lnTo>
                <a:lnTo>
                  <a:pt x="2640411" y="20803"/>
                </a:lnTo>
                <a:lnTo>
                  <a:pt x="2675299" y="10454"/>
                </a:lnTo>
                <a:cubicBezTo>
                  <a:pt x="2692405" y="5379"/>
                  <a:pt x="2708565" y="2206"/>
                  <a:pt x="2723651" y="817"/>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strike="noStrike" noProof="1">
              <a:solidFill>
                <a:srgbClr val="FFFFFF"/>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矩形 25600"/>
          <p:cNvSpPr/>
          <p:nvPr/>
        </p:nvSpPr>
        <p:spPr>
          <a:xfrm>
            <a:off x="127000" y="0"/>
            <a:ext cx="904875" cy="336550"/>
          </a:xfrm>
          <a:prstGeom prst="rect">
            <a:avLst/>
          </a:prstGeom>
          <a:noFill/>
          <a:ln w="12700">
            <a:noFill/>
          </a:ln>
        </p:spPr>
        <p:txBody>
          <a:bodyPr wrap="none" lIns="45720" rIns="45720" anchor="t">
            <a:spAutoFit/>
          </a:bodyPr>
          <a:lstStyle/>
          <a:p>
            <a:pPr hangingPunct="0"/>
            <a:r>
              <a:rPr lang="zh-CN" altLang="en-US"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平台角色</a:t>
            </a:r>
            <a:endParaRPr lang="zh-CN" altLang="en-US"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 name="同侧圆角矩形 1"/>
          <p:cNvSpPr/>
          <p:nvPr/>
        </p:nvSpPr>
        <p:spPr>
          <a:xfrm>
            <a:off x="1797050" y="2032000"/>
            <a:ext cx="1276350" cy="495300"/>
          </a:xfrm>
          <a:prstGeom prst="round2SameRect">
            <a:avLst/>
          </a:prstGeom>
          <a:solidFill>
            <a:srgbClr val="FF0000"/>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6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指导老师</a:t>
            </a:r>
            <a:endParaRPr kumimoji="0" lang="zh-CN" altLang="en-US" sz="16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3" name="同侧圆角矩形 2"/>
          <p:cNvSpPr/>
          <p:nvPr/>
        </p:nvSpPr>
        <p:spPr>
          <a:xfrm>
            <a:off x="1762125" y="1184275"/>
            <a:ext cx="1274763" cy="495300"/>
          </a:xfrm>
          <a:prstGeom prst="round2SameRect">
            <a:avLst/>
          </a:prstGeom>
          <a:solidFill>
            <a:schemeClr val="tx2">
              <a:lumMod val="7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600" b="1" i="0" u="none" strike="noStrike" kern="1200" cap="none" spc="0" normalizeH="0" baseline="0" noProof="1">
                <a:ln>
                  <a:noFill/>
                </a:ln>
                <a:solidFill>
                  <a:schemeClr val="bg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学生</a:t>
            </a:r>
            <a:endParaRPr kumimoji="0" lang="zh-CN" altLang="en-US" sz="1600" b="1" i="0" u="none" strike="noStrike" kern="1200" cap="none" spc="0" normalizeH="0" baseline="0" noProof="1">
              <a:ln>
                <a:noFill/>
              </a:ln>
              <a:solidFill>
                <a:schemeClr val="bg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4" name="同侧圆角矩形 3"/>
          <p:cNvSpPr/>
          <p:nvPr/>
        </p:nvSpPr>
        <p:spPr>
          <a:xfrm>
            <a:off x="1121410" y="3049270"/>
            <a:ext cx="2554288" cy="695325"/>
          </a:xfrm>
          <a:prstGeom prst="round2SameRect">
            <a:avLst/>
          </a:prstGeom>
          <a:solidFill>
            <a:schemeClr val="tx2">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6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sym typeface="+mn-ea"/>
              </a:rPr>
              <a:t>实习负责人</a:t>
            </a:r>
            <a:endParaRPr kumimoji="0" lang="zh-CN" altLang="en-US" sz="16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sym typeface="+mn-ea"/>
            </a:endParaRPr>
          </a:p>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6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sym typeface="+mn-ea"/>
              </a:rPr>
              <a:t>（院级教务、专业负责人）</a:t>
            </a:r>
            <a:endParaRPr kumimoji="0" lang="zh-CN" altLang="en-US" sz="16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sym typeface="+mn-ea"/>
            </a:endParaRPr>
          </a:p>
        </p:txBody>
      </p:sp>
      <p:sp>
        <p:nvSpPr>
          <p:cNvPr id="5" name="同侧圆角矩形 4"/>
          <p:cNvSpPr/>
          <p:nvPr/>
        </p:nvSpPr>
        <p:spPr>
          <a:xfrm>
            <a:off x="1006475" y="4144963"/>
            <a:ext cx="2784475" cy="495300"/>
          </a:xfrm>
          <a:prstGeom prst="round2SameRect">
            <a:avLst/>
          </a:prstGeom>
          <a:solidFill>
            <a:schemeClr val="tx2">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6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sym typeface="+mn-ea"/>
              </a:rPr>
              <a:t>教务管理（校级、院级）</a:t>
            </a:r>
            <a:endParaRPr kumimoji="0" lang="zh-CN" altLang="en-US" sz="16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sym typeface="+mn-ea"/>
            </a:endParaRPr>
          </a:p>
        </p:txBody>
      </p:sp>
      <p:sp>
        <p:nvSpPr>
          <p:cNvPr id="10" name="右箭头 9"/>
          <p:cNvSpPr/>
          <p:nvPr/>
        </p:nvSpPr>
        <p:spPr>
          <a:xfrm>
            <a:off x="3125788" y="2252663"/>
            <a:ext cx="1512888" cy="76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600" b="1" i="0" u="none" strike="noStrike" kern="1200" cap="none" spc="0" normalizeH="0" baseline="0" noProof="0">
              <a:ln>
                <a:noFill/>
              </a:ln>
              <a:solidFill>
                <a:srgbClr val="000000"/>
              </a:solidFill>
              <a:effectLst/>
              <a:uLnTx/>
              <a:uFillTx/>
              <a:latin typeface="+mn-lt"/>
              <a:ea typeface="宋体" panose="02010600030101010101" pitchFamily="2" charset="-122"/>
              <a:cs typeface="Calibri" panose="020F0502020204030204" pitchFamily="34" charset="0"/>
              <a:sym typeface="Calibri" panose="020F0502020204030204" pitchFamily="34" charset="0"/>
            </a:endParaRPr>
          </a:p>
        </p:txBody>
      </p:sp>
      <p:sp>
        <p:nvSpPr>
          <p:cNvPr id="11" name="矩形 10"/>
          <p:cNvSpPr/>
          <p:nvPr/>
        </p:nvSpPr>
        <p:spPr>
          <a:xfrm>
            <a:off x="4732655" y="1679575"/>
            <a:ext cx="4069080" cy="1195705"/>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600" b="1" i="0" u="none" strike="noStrike" kern="1200" cap="none" spc="0" normalizeH="0" baseline="0" noProof="1">
                <a:solidFill>
                  <a:schemeClr val="lt1"/>
                </a:solidFill>
                <a:latin typeface="微软雅黑" panose="020B0503020204020204" pitchFamily="34" charset="-122"/>
                <a:ea typeface="微软雅黑" panose="020B0503020204020204" pitchFamily="34" charset="-122"/>
                <a:cs typeface="+mn-cs"/>
                <a:sym typeface="+mn-ea"/>
              </a:rPr>
              <a:t>1</a:t>
            </a:r>
            <a:r>
              <a:rPr kumimoji="0" lang="zh-CN" altLang="en-US" sz="1600" b="1" i="0" u="none" strike="noStrike" kern="1200" cap="none" spc="0" normalizeH="0" baseline="0" noProof="1">
                <a:solidFill>
                  <a:schemeClr val="lt1"/>
                </a:solidFill>
                <a:latin typeface="微软雅黑" panose="020B0503020204020204" pitchFamily="34" charset="-122"/>
                <a:ea typeface="微软雅黑" panose="020B0503020204020204" pitchFamily="34" charset="-122"/>
                <a:cs typeface="+mn-cs"/>
                <a:sym typeface="+mn-ea"/>
              </a:rPr>
              <a:t>、岗位、报名审核；</a:t>
            </a:r>
            <a:endParaRPr kumimoji="0" lang="zh-CN" altLang="en-US" sz="1600" b="1" i="0" u="none" strike="noStrike" kern="1200" cap="none" spc="0" normalizeH="0" baseline="0" noProof="1">
              <a:solidFill>
                <a:schemeClr val="lt1"/>
              </a:solidFill>
              <a:latin typeface="微软雅黑" panose="020B0503020204020204" pitchFamily="34" charset="-122"/>
              <a:ea typeface="微软雅黑" panose="020B0503020204020204" pitchFamily="34" charset="-122"/>
              <a:cs typeface="+mn-cs"/>
              <a:sym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600" b="1" i="0" u="none" strike="noStrike" kern="1200" cap="none" spc="0" normalizeH="0" baseline="0" noProof="1">
                <a:solidFill>
                  <a:schemeClr val="lt1"/>
                </a:solidFill>
                <a:latin typeface="微软雅黑" panose="020B0503020204020204" pitchFamily="34" charset="-122"/>
                <a:ea typeface="微软雅黑" panose="020B0503020204020204" pitchFamily="34" charset="-122"/>
                <a:cs typeface="+mn-cs"/>
                <a:sym typeface="+mn-ea"/>
              </a:rPr>
              <a:t>2</a:t>
            </a:r>
            <a:r>
              <a:rPr kumimoji="0" lang="zh-CN" altLang="en-US" sz="1600" b="1" i="0" u="none" strike="noStrike" kern="1200" cap="none" spc="0" normalizeH="0" baseline="0" noProof="1">
                <a:solidFill>
                  <a:schemeClr val="lt1"/>
                </a:solidFill>
                <a:latin typeface="微软雅黑" panose="020B0503020204020204" pitchFamily="34" charset="-122"/>
                <a:ea typeface="微软雅黑" panose="020B0503020204020204" pitchFamily="34" charset="-122"/>
                <a:cs typeface="+mn-cs"/>
                <a:sym typeface="+mn-ea"/>
              </a:rPr>
              <a:t>、周日志批阅；</a:t>
            </a:r>
            <a:endParaRPr kumimoji="0" lang="zh-CN" altLang="en-US" sz="1600" b="1" i="0" u="none" strike="noStrike" kern="1200" cap="none" spc="0" normalizeH="0" baseline="0" noProof="1">
              <a:solidFill>
                <a:schemeClr val="lt1"/>
              </a:solidFill>
              <a:latin typeface="微软雅黑" panose="020B0503020204020204" pitchFamily="34" charset="-122"/>
              <a:ea typeface="微软雅黑" panose="020B0503020204020204" pitchFamily="34" charset="-122"/>
              <a:cs typeface="+mn-cs"/>
              <a:sym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600" b="1" i="0" u="none" strike="noStrike" kern="1200" cap="none" spc="0" normalizeH="0" baseline="0" noProof="1">
                <a:solidFill>
                  <a:schemeClr val="lt1"/>
                </a:solidFill>
                <a:latin typeface="微软雅黑" panose="020B0503020204020204" pitchFamily="34" charset="-122"/>
                <a:ea typeface="微软雅黑" panose="020B0503020204020204" pitchFamily="34" charset="-122"/>
                <a:cs typeface="+mn-cs"/>
                <a:sym typeface="+mn-ea"/>
              </a:rPr>
              <a:t>3</a:t>
            </a:r>
            <a:r>
              <a:rPr kumimoji="0" lang="zh-CN" altLang="en-US" sz="1600" b="1" i="0" u="none" strike="noStrike" kern="1200" cap="none" spc="0" normalizeH="0" baseline="0" noProof="1">
                <a:solidFill>
                  <a:schemeClr val="lt1"/>
                </a:solidFill>
                <a:latin typeface="微软雅黑" panose="020B0503020204020204" pitchFamily="34" charset="-122"/>
                <a:ea typeface="微软雅黑" panose="020B0503020204020204" pitchFamily="34" charset="-122"/>
                <a:cs typeface="+mn-cs"/>
                <a:sym typeface="+mn-ea"/>
              </a:rPr>
              <a:t>、实习报告批阅；</a:t>
            </a:r>
            <a:endParaRPr kumimoji="0" lang="zh-CN" altLang="en-US" sz="1600" b="1" i="0" u="none" strike="noStrike" kern="1200" cap="none" spc="0" normalizeH="0" baseline="0" noProof="1">
              <a:solidFill>
                <a:schemeClr val="lt1"/>
              </a:solidFill>
              <a:latin typeface="微软雅黑" panose="020B0503020204020204" pitchFamily="34" charset="-122"/>
              <a:ea typeface="微软雅黑" panose="020B0503020204020204" pitchFamily="34" charset="-122"/>
              <a:cs typeface="+mn-cs"/>
              <a:sym typeface="+mn-ea"/>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6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4</a:t>
            </a:r>
            <a:r>
              <a:rPr kumimoji="0" lang="zh-CN" altLang="en-US" sz="16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、实习成绩鉴定；</a:t>
            </a:r>
            <a:endParaRPr kumimoji="0" lang="zh-CN" altLang="en-US" sz="16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6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5</a:t>
            </a:r>
            <a:r>
              <a:rPr kumimoji="0" lang="zh-CN" altLang="en-US" sz="16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、查看统计报表（部分）；</a:t>
            </a:r>
            <a:endParaRPr kumimoji="0" lang="zh-CN" altLang="en-US" sz="16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2" name="右箭头 11"/>
          <p:cNvSpPr/>
          <p:nvPr/>
        </p:nvSpPr>
        <p:spPr>
          <a:xfrm>
            <a:off x="3677285" y="3424238"/>
            <a:ext cx="962025" cy="76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600" b="1" i="0" u="none" strike="noStrike" kern="1200" cap="none" spc="0" normalizeH="0" baseline="0" noProof="0">
              <a:ln>
                <a:noFill/>
              </a:ln>
              <a:solidFill>
                <a:srgbClr val="000000"/>
              </a:solidFill>
              <a:effectLst/>
              <a:uLnTx/>
              <a:uFillTx/>
              <a:latin typeface="+mn-lt"/>
              <a:ea typeface="宋体" panose="02010600030101010101" pitchFamily="2" charset="-122"/>
              <a:cs typeface="Calibri" panose="020F0502020204030204" pitchFamily="34" charset="0"/>
              <a:sym typeface="Calibri" panose="020F0502020204030204" pitchFamily="34" charset="0"/>
            </a:endParaRPr>
          </a:p>
        </p:txBody>
      </p:sp>
      <p:sp>
        <p:nvSpPr>
          <p:cNvPr id="13" name="右箭头 12"/>
          <p:cNvSpPr/>
          <p:nvPr/>
        </p:nvSpPr>
        <p:spPr>
          <a:xfrm>
            <a:off x="3918585" y="4354513"/>
            <a:ext cx="720725" cy="76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600" b="1" i="0" u="none" strike="noStrike" kern="1200" cap="none" spc="0" normalizeH="0" baseline="0" noProof="0">
              <a:ln>
                <a:noFill/>
              </a:ln>
              <a:solidFill>
                <a:srgbClr val="000000"/>
              </a:solidFill>
              <a:effectLst/>
              <a:uLnTx/>
              <a:uFillTx/>
              <a:latin typeface="+mn-lt"/>
              <a:ea typeface="宋体" panose="02010600030101010101" pitchFamily="2" charset="-122"/>
              <a:cs typeface="Calibri" panose="020F0502020204030204" pitchFamily="34" charset="0"/>
              <a:sym typeface="Calibri" panose="020F0502020204030204" pitchFamily="34" charset="0"/>
            </a:endParaRPr>
          </a:p>
        </p:txBody>
      </p:sp>
      <p:sp>
        <p:nvSpPr>
          <p:cNvPr id="14" name="右箭头 13"/>
          <p:cNvSpPr/>
          <p:nvPr/>
        </p:nvSpPr>
        <p:spPr>
          <a:xfrm>
            <a:off x="3073400" y="1393825"/>
            <a:ext cx="1511300" cy="76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600" b="1" i="0" u="none" strike="noStrike" kern="1200" cap="none" spc="0" normalizeH="0" baseline="0" noProof="0">
              <a:ln>
                <a:noFill/>
              </a:ln>
              <a:solidFill>
                <a:srgbClr val="000000"/>
              </a:solidFill>
              <a:effectLst/>
              <a:uLnTx/>
              <a:uFillTx/>
              <a:latin typeface="+mn-lt"/>
              <a:ea typeface="宋体" panose="02010600030101010101" pitchFamily="2" charset="-122"/>
              <a:cs typeface="Calibri" panose="020F0502020204030204" pitchFamily="34" charset="0"/>
              <a:sym typeface="Calibri" panose="020F0502020204030204" pitchFamily="34" charset="0"/>
            </a:endParaRPr>
          </a:p>
        </p:txBody>
      </p:sp>
      <p:sp>
        <p:nvSpPr>
          <p:cNvPr id="15" name="矩形 14"/>
          <p:cNvSpPr/>
          <p:nvPr/>
        </p:nvSpPr>
        <p:spPr>
          <a:xfrm>
            <a:off x="4732655" y="2935605"/>
            <a:ext cx="4070350" cy="1054100"/>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1" i="0" u="none" strike="noStrike" kern="1200" cap="none" spc="0" normalizeH="0" baseline="0" noProof="1" smtClean="0">
                <a:solidFill>
                  <a:schemeClr val="lt1"/>
                </a:solidFill>
                <a:latin typeface="微软雅黑" panose="020B0503020204020204" pitchFamily="34" charset="-122"/>
                <a:ea typeface="微软雅黑" panose="020B0503020204020204" pitchFamily="34" charset="-122"/>
                <a:cs typeface="+mn-cs"/>
                <a:sym typeface="+mn-ea"/>
              </a:rPr>
              <a:t>1</a:t>
            </a:r>
            <a:r>
              <a:rPr kumimoji="0" lang="zh-CN" altLang="en-US" sz="1400" b="1" i="0" u="none" strike="noStrike" kern="1200" cap="none" spc="0" normalizeH="0" baseline="0" noProof="1" smtClean="0">
                <a:solidFill>
                  <a:schemeClr val="lt1"/>
                </a:solidFill>
                <a:latin typeface="微软雅黑" panose="020B0503020204020204" pitchFamily="34" charset="-122"/>
                <a:ea typeface="微软雅黑" panose="020B0503020204020204" pitchFamily="34" charset="-122"/>
                <a:cs typeface="+mn-cs"/>
                <a:sym typeface="+mn-ea"/>
              </a:rPr>
              <a:t>、发布实习计划（选择实习形式、制定实习要求， 编辑实习项目、关联指导老师）</a:t>
            </a:r>
            <a:endParaRPr kumimoji="0" lang="zh-CN" altLang="en-US" sz="1400" b="1" i="0" u="none" strike="noStrike" kern="1200" cap="none" spc="0" normalizeH="0" baseline="0" noProof="1" smtClean="0">
              <a:solidFill>
                <a:schemeClr val="lt1"/>
              </a:solidFill>
              <a:latin typeface="微软雅黑" panose="020B0503020204020204" pitchFamily="34" charset="-122"/>
              <a:ea typeface="微软雅黑" panose="020B0503020204020204" pitchFamily="34" charset="-122"/>
              <a:cs typeface="+mn-cs"/>
              <a:sym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1" i="0" u="none" strike="noStrike" kern="1200" cap="none" spc="0" normalizeH="0" baseline="0" noProof="1" smtClean="0">
                <a:solidFill>
                  <a:schemeClr val="lt1"/>
                </a:solidFill>
                <a:latin typeface="微软雅黑" panose="020B0503020204020204" pitchFamily="34" charset="-122"/>
                <a:ea typeface="微软雅黑" panose="020B0503020204020204" pitchFamily="34" charset="-122"/>
                <a:cs typeface="+mn-cs"/>
                <a:sym typeface="+mn-ea"/>
              </a:rPr>
              <a:t>2</a:t>
            </a:r>
            <a:r>
              <a:rPr kumimoji="0" lang="zh-CN" altLang="en-US" sz="1400" b="1" i="0" u="none" strike="noStrike" kern="1200" cap="none" spc="0" normalizeH="0" baseline="0" noProof="1" smtClean="0">
                <a:solidFill>
                  <a:schemeClr val="lt1"/>
                </a:solidFill>
                <a:latin typeface="微软雅黑" panose="020B0503020204020204" pitchFamily="34" charset="-122"/>
                <a:ea typeface="微软雅黑" panose="020B0503020204020204" pitchFamily="34" charset="-122"/>
                <a:cs typeface="+mn-cs"/>
                <a:sym typeface="+mn-ea"/>
              </a:rPr>
              <a:t>、实践基地管理；</a:t>
            </a:r>
            <a:endParaRPr kumimoji="0" lang="zh-CN" altLang="en-US" sz="1400" b="1" i="0" u="none" strike="noStrike" kern="1200" cap="none" spc="0" normalizeH="0" baseline="0" noProof="1" smtClean="0">
              <a:solidFill>
                <a:schemeClr val="lt1"/>
              </a:solidFill>
              <a:latin typeface="微软雅黑" panose="020B0503020204020204" pitchFamily="34" charset="-122"/>
              <a:ea typeface="微软雅黑" panose="020B0503020204020204" pitchFamily="34" charset="-122"/>
              <a:cs typeface="+mn-cs"/>
              <a:sym typeface="+mn-ea"/>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4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3</a:t>
            </a:r>
            <a:r>
              <a:rPr kumimoji="0" lang="zh-CN" altLang="en-US" sz="14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 查看统计报表；</a:t>
            </a:r>
            <a:endParaRPr kumimoji="0" lang="zh-CN" altLang="en-US" sz="14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6" name="矩形 15"/>
          <p:cNvSpPr/>
          <p:nvPr/>
        </p:nvSpPr>
        <p:spPr>
          <a:xfrm>
            <a:off x="4729480" y="4084320"/>
            <a:ext cx="4072255" cy="742950"/>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1600" b="1" i="0" u="none" strike="noStrike" kern="1200" cap="none" spc="0" normalizeH="0" baseline="0" noProof="1">
              <a:solidFill>
                <a:schemeClr val="lt1"/>
              </a:solidFill>
              <a:latin typeface="微软雅黑" panose="020B0503020204020204" pitchFamily="34" charset="-122"/>
              <a:ea typeface="微软雅黑" panose="020B0503020204020204" pitchFamily="34" charset="-122"/>
              <a:cs typeface="+mn-cs"/>
              <a:sym typeface="+mn-ea"/>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600" b="1" i="0" u="none" strike="noStrike" kern="1200" cap="none" spc="0" normalizeH="0" baseline="0" noProof="1">
                <a:solidFill>
                  <a:schemeClr val="lt1"/>
                </a:solidFill>
                <a:latin typeface="微软雅黑" panose="020B0503020204020204" pitchFamily="34" charset="-122"/>
                <a:ea typeface="微软雅黑" panose="020B0503020204020204" pitchFamily="34" charset="-122"/>
                <a:cs typeface="+mn-cs"/>
                <a:sym typeface="+mn-ea"/>
              </a:rPr>
              <a:t>1</a:t>
            </a:r>
            <a:r>
              <a:rPr kumimoji="0" lang="zh-CN" altLang="en-US" sz="1600" b="1" i="0" u="none" strike="noStrike" kern="1200" cap="none" spc="0" normalizeH="0" baseline="0" noProof="1">
                <a:solidFill>
                  <a:schemeClr val="lt1"/>
                </a:solidFill>
                <a:latin typeface="微软雅黑" panose="020B0503020204020204" pitchFamily="34" charset="-122"/>
                <a:ea typeface="微软雅黑" panose="020B0503020204020204" pitchFamily="34" charset="-122"/>
                <a:cs typeface="+mn-cs"/>
                <a:sym typeface="+mn-ea"/>
              </a:rPr>
              <a:t>、导入基础信息；</a:t>
            </a:r>
            <a:endParaRPr kumimoji="0" lang="zh-CN" altLang="en-US" sz="1600" b="1" i="0" u="none" strike="noStrike" kern="1200" cap="none" spc="0" normalizeH="0" baseline="0" noProof="1">
              <a:solidFill>
                <a:schemeClr val="lt1"/>
              </a:solidFill>
              <a:latin typeface="微软雅黑" panose="020B0503020204020204" pitchFamily="34" charset="-122"/>
              <a:ea typeface="微软雅黑" panose="020B0503020204020204" pitchFamily="34" charset="-122"/>
              <a:cs typeface="+mn-cs"/>
              <a:sym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600" b="1" i="0" u="none" strike="noStrike" kern="1200" cap="none" spc="0" normalizeH="0" baseline="0" noProof="1">
                <a:solidFill>
                  <a:schemeClr val="lt1"/>
                </a:solidFill>
                <a:latin typeface="微软雅黑" panose="020B0503020204020204" pitchFamily="34" charset="-122"/>
                <a:ea typeface="微软雅黑" panose="020B0503020204020204" pitchFamily="34" charset="-122"/>
                <a:cs typeface="+mn-cs"/>
                <a:sym typeface="+mn-ea"/>
              </a:rPr>
              <a:t>2</a:t>
            </a:r>
            <a:r>
              <a:rPr kumimoji="0" lang="zh-CN" altLang="en-US" sz="1600" b="1" i="0" u="none" strike="noStrike" kern="1200" cap="none" spc="0" normalizeH="0" baseline="0" noProof="1">
                <a:solidFill>
                  <a:schemeClr val="lt1"/>
                </a:solidFill>
                <a:latin typeface="微软雅黑" panose="020B0503020204020204" pitchFamily="34" charset="-122"/>
                <a:ea typeface="微软雅黑" panose="020B0503020204020204" pitchFamily="34" charset="-122"/>
                <a:cs typeface="+mn-cs"/>
                <a:sym typeface="+mn-ea"/>
              </a:rPr>
              <a:t>、</a:t>
            </a:r>
            <a:r>
              <a:rPr lang="zh-CN" altLang="en-US" strike="noStrike" noProof="1">
                <a:ln>
                  <a:noFill/>
                </a:ln>
                <a:effectLst/>
                <a:uLnTx/>
                <a:uFillTx/>
                <a:latin typeface="微软雅黑" panose="020B0503020204020204" pitchFamily="34" charset="-122"/>
                <a:ea typeface="微软雅黑" panose="020B0503020204020204" pitchFamily="34" charset="-122"/>
                <a:sym typeface="Calibri" panose="020F0502020204030204" pitchFamily="34" charset="0"/>
              </a:rPr>
              <a:t>查看统计报表；</a:t>
            </a:r>
            <a:endParaRPr kumimoji="0" lang="zh-CN" altLang="en-US"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6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7" name="矩形 16"/>
          <p:cNvSpPr/>
          <p:nvPr/>
        </p:nvSpPr>
        <p:spPr>
          <a:xfrm>
            <a:off x="4730750" y="482600"/>
            <a:ext cx="4070350" cy="1136650"/>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6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1</a:t>
            </a:r>
            <a:r>
              <a:rPr kumimoji="0" lang="zh-CN" altLang="en-US" sz="16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、提交实习岗位或报名项目；</a:t>
            </a:r>
            <a:endParaRPr kumimoji="0" lang="zh-CN" altLang="en-US" sz="16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6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2</a:t>
            </a:r>
            <a:r>
              <a:rPr kumimoji="0" lang="zh-CN" altLang="en-US" sz="16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、提交周日志；</a:t>
            </a:r>
            <a:endParaRPr kumimoji="0" lang="zh-CN" altLang="en-US" sz="16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6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3</a:t>
            </a:r>
            <a:r>
              <a:rPr kumimoji="0" lang="zh-CN" altLang="en-US" sz="16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、上传实习报告</a:t>
            </a:r>
            <a:r>
              <a:rPr kumimoji="0" lang="zh-CN" altLang="en-US" sz="16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sym typeface="+mn-ea"/>
              </a:rPr>
              <a:t>；</a:t>
            </a:r>
            <a:endParaRPr kumimoji="0" lang="zh-CN" altLang="en-US" sz="16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6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4</a:t>
            </a:r>
            <a:r>
              <a:rPr kumimoji="0" lang="zh-CN" altLang="en-US" sz="16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rPr>
              <a:t>、提交成绩鉴定；</a:t>
            </a:r>
            <a:endParaRPr kumimoji="0" lang="zh-CN" altLang="en-US" sz="16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sym typeface="Calibri" panose="020F0502020204030204" pitchFamily="34" charset="0"/>
            </a:endParaRPr>
          </a:p>
        </p:txBody>
      </p:sp>
      <p:sp>
        <p:nvSpPr>
          <p:cNvPr id="18" name="上箭头 17"/>
          <p:cNvSpPr/>
          <p:nvPr/>
        </p:nvSpPr>
        <p:spPr>
          <a:xfrm>
            <a:off x="2344738" y="3814445"/>
            <a:ext cx="134938" cy="26987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600" b="1" i="0" u="none" strike="noStrike" kern="1200" cap="none" spc="0" normalizeH="0" baseline="0" noProof="0">
              <a:ln>
                <a:noFill/>
              </a:ln>
              <a:solidFill>
                <a:srgbClr val="000000"/>
              </a:solidFill>
              <a:effectLst/>
              <a:uLnTx/>
              <a:uFillTx/>
              <a:latin typeface="+mn-lt"/>
              <a:ea typeface="宋体" panose="02010600030101010101" pitchFamily="2" charset="-122"/>
              <a:cs typeface="Calibri" panose="020F0502020204030204" pitchFamily="34" charset="0"/>
              <a:sym typeface="Calibri" panose="020F0502020204030204" pitchFamily="34" charset="0"/>
            </a:endParaRPr>
          </a:p>
        </p:txBody>
      </p:sp>
      <p:sp>
        <p:nvSpPr>
          <p:cNvPr id="19" name="上箭头 18"/>
          <p:cNvSpPr/>
          <p:nvPr/>
        </p:nvSpPr>
        <p:spPr>
          <a:xfrm>
            <a:off x="2345055" y="2527300"/>
            <a:ext cx="135255" cy="40894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600" b="1" i="0" u="none" strike="noStrike" kern="1200" cap="none" spc="0" normalizeH="0" baseline="0" noProof="0">
              <a:ln>
                <a:noFill/>
              </a:ln>
              <a:solidFill>
                <a:srgbClr val="000000"/>
              </a:solidFill>
              <a:effectLst/>
              <a:uLnTx/>
              <a:uFillTx/>
              <a:latin typeface="+mn-lt"/>
              <a:ea typeface="宋体" panose="02010600030101010101" pitchFamily="2" charset="-122"/>
              <a:cs typeface="Calibri" panose="020F0502020204030204" pitchFamily="34" charset="0"/>
              <a:sym typeface="Calibri" panose="020F0502020204030204" pitchFamily="34" charset="0"/>
            </a:endParaRPr>
          </a:p>
        </p:txBody>
      </p:sp>
      <p:sp>
        <p:nvSpPr>
          <p:cNvPr id="22" name="上下箭头 21"/>
          <p:cNvSpPr/>
          <p:nvPr/>
        </p:nvSpPr>
        <p:spPr>
          <a:xfrm>
            <a:off x="2321243" y="1679575"/>
            <a:ext cx="153988" cy="271463"/>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600" b="1" i="0" u="none" strike="noStrike" kern="1200" cap="none" spc="0" normalizeH="0" baseline="0" noProof="0">
              <a:ln>
                <a:noFill/>
              </a:ln>
              <a:solidFill>
                <a:srgbClr val="000000"/>
              </a:solidFill>
              <a:effectLst/>
              <a:uLnTx/>
              <a:uFillTx/>
              <a:latin typeface="+mn-lt"/>
              <a:ea typeface="宋体" panose="02010600030101010101" pitchFamily="2" charset="-122"/>
              <a:cs typeface="Calibri" panose="020F0502020204030204" pitchFamily="34" charset="0"/>
              <a:sym typeface="Calibri" panose="020F0502020204030204" pitchFamily="34" charset="0"/>
            </a:endParaRP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文本框 7"/>
          <p:cNvSpPr txBox="1"/>
          <p:nvPr/>
        </p:nvSpPr>
        <p:spPr>
          <a:xfrm>
            <a:off x="71438" y="26988"/>
            <a:ext cx="3838575" cy="306387"/>
          </a:xfrm>
          <a:prstGeom prst="rect">
            <a:avLst/>
          </a:prstGeom>
          <a:noFill/>
          <a:ln w="9525">
            <a:noFill/>
          </a:ln>
        </p:spPr>
        <p:txBody>
          <a:bodyPr wrap="square" anchor="t">
            <a:spAutoFit/>
          </a:bodyPr>
          <a:lstStyle/>
          <a:p>
            <a:pPr hangingPunct="0"/>
            <a:r>
              <a:rPr lang="zh-CN" altLang="en-US"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六、</a:t>
            </a:r>
            <a:r>
              <a:rPr lang="en-US" altLang="zh-CN"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PC操作指南--</a:t>
            </a:r>
            <a:r>
              <a:rPr lang="zh-CN" altLang="en-US"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我的实习生</a:t>
            </a:r>
            <a:r>
              <a:rPr lang="en-US" altLang="zh-CN"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签到统计</a:t>
            </a:r>
            <a:endParaRPr lang="zh-CN" altLang="en-US"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 name="文本框 1"/>
          <p:cNvSpPr txBox="1"/>
          <p:nvPr/>
        </p:nvSpPr>
        <p:spPr>
          <a:xfrm>
            <a:off x="1120775" y="660400"/>
            <a:ext cx="6813550" cy="2129790"/>
          </a:xfrm>
          <a:prstGeom prst="rect">
            <a:avLst/>
          </a:prstGeom>
          <a:noFill/>
          <a:ln w="9525">
            <a:noFill/>
          </a:ln>
        </p:spPr>
        <p:txBody>
          <a:bodyPr wrap="square">
            <a:spAutoFit/>
          </a:bodyPr>
          <a:lstStyle/>
          <a:p>
            <a:pPr marR="0" algn="ctr" defTabSz="914400">
              <a:lnSpc>
                <a:spcPct val="130000"/>
              </a:lnSpc>
              <a:buClrTx/>
              <a:buSzTx/>
              <a:defRPr/>
            </a:pPr>
            <a:r>
              <a:rPr kumimoji="0" lang="zh-CN" altLang="en-US" sz="2400"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签到统计</a:t>
            </a:r>
            <a:endParaRPr kumimoji="0" lang="zh-CN" altLang="en-US" sz="2400"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a:p>
            <a:pPr marR="0" algn="ctr" defTabSz="914400">
              <a:lnSpc>
                <a:spcPct val="130000"/>
              </a:lnSpc>
              <a:buClrTx/>
              <a:buSzTx/>
              <a:defRPr/>
            </a:pPr>
            <a:endParaRPr kumimoji="0" lang="zh-CN" altLang="en-US" sz="2400"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a:p>
            <a:pPr marL="342900" marR="0" indent="-342900" defTabSz="914400">
              <a:lnSpc>
                <a:spcPct val="130000"/>
              </a:lnSpc>
              <a:buClrTx/>
              <a:buSzTx/>
              <a:buAutoNum type="arabicPeriod"/>
              <a:defRPr/>
            </a:pPr>
            <a:r>
              <a:rPr lang="zh-CN" altLang="en-US" sz="1800" b="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点击</a:t>
            </a:r>
            <a:r>
              <a:rPr lang="en-US" altLang="zh-CN" sz="1800" b="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a:t>
            </a:r>
            <a:r>
              <a:rPr lang="zh-CN" altLang="en-US" sz="1800" b="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实践教学</a:t>
            </a:r>
            <a:r>
              <a:rPr lang="en-US" altLang="zh-CN" sz="1800" b="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a:t>
            </a:r>
            <a:r>
              <a:rPr lang="zh-CN" altLang="en-US" sz="1800" b="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导航菜单，进入实践教学模块</a:t>
            </a:r>
            <a:endPar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a:p>
            <a:pPr marL="342900" marR="0" indent="-342900" defTabSz="914400">
              <a:lnSpc>
                <a:spcPct val="130000"/>
              </a:lnSpc>
              <a:buClrTx/>
              <a:buSzTx/>
              <a:buAutoNum type="arabicPeriod"/>
              <a:defRPr/>
            </a:pPr>
            <a:r>
              <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点击</a:t>
            </a:r>
            <a:r>
              <a:rPr kumimoji="0" lang="en-US" altLang="zh-CN"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a:t>
            </a:r>
            <a:r>
              <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签到统计</a:t>
            </a:r>
            <a:r>
              <a:rPr kumimoji="0" lang="en-US" altLang="zh-CN"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a:t>
            </a:r>
            <a:r>
              <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功能菜单，进入签到统计列表</a:t>
            </a:r>
            <a:endPar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a:p>
            <a:pPr marL="342900" marR="0" indent="-342900" defTabSz="914400">
              <a:lnSpc>
                <a:spcPct val="130000"/>
              </a:lnSpc>
              <a:buClrTx/>
              <a:buSzTx/>
              <a:buAutoNum type="arabicPeriod"/>
              <a:defRPr/>
            </a:pPr>
            <a:r>
              <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点击学生姓名，查看单个学生签到详情</a:t>
            </a:r>
            <a:endParaRPr kumimoji="0" lang="zh-CN" altLang="en-US" sz="1400" b="0" kern="1200" cap="none" spc="0" normalizeH="0" baseline="0" noProof="1">
              <a:solidFill>
                <a:srgbClr val="000000"/>
              </a:solidFill>
              <a:latin typeface="宋体" panose="02010600030101010101" pitchFamily="2" charset="-122"/>
              <a:ea typeface="宋体" panose="02010600030101010101" pitchFamily="2" charset="-122"/>
              <a:cs typeface="宋体" panose="02010600030101010101" pitchFamily="2" charset="-122"/>
              <a:sym typeface="Calibri" panose="020F050202020403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1" cstate="print"/>
          <a:stretch>
            <a:fillRect/>
          </a:stretch>
        </p:blipFill>
        <p:spPr>
          <a:xfrm>
            <a:off x="187325" y="387985"/>
            <a:ext cx="8768715" cy="4268470"/>
          </a:xfrm>
          <a:prstGeom prst="rect">
            <a:avLst/>
          </a:prstGeom>
        </p:spPr>
      </p:pic>
      <p:sp>
        <p:nvSpPr>
          <p:cNvPr id="38915" name="文本框 7"/>
          <p:cNvSpPr txBox="1"/>
          <p:nvPr/>
        </p:nvSpPr>
        <p:spPr>
          <a:xfrm>
            <a:off x="31750" y="26988"/>
            <a:ext cx="3676650" cy="306387"/>
          </a:xfrm>
          <a:prstGeom prst="rect">
            <a:avLst/>
          </a:prstGeom>
          <a:noFill/>
          <a:ln w="9525">
            <a:noFill/>
          </a:ln>
        </p:spPr>
        <p:txBody>
          <a:bodyPr wrap="square" anchor="t">
            <a:spAutoFit/>
          </a:bodyPr>
          <a:lstStyle/>
          <a:p>
            <a:pPr hangingPunct="0"/>
            <a:r>
              <a:rPr lang="zh-CN" altLang="en-US"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六、</a:t>
            </a:r>
            <a:r>
              <a:rPr lang="en-US" altLang="zh-CN"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PC操作指南--</a:t>
            </a:r>
            <a:r>
              <a:rPr lang="zh-CN" altLang="en-US"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我的实习生</a:t>
            </a:r>
            <a:r>
              <a:rPr lang="en-US" altLang="zh-CN"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签到统计</a:t>
            </a:r>
            <a:endParaRPr lang="zh-CN" altLang="en-US" sz="1400" dirty="0">
              <a:solidFill>
                <a:schemeClr val="bg1"/>
              </a:solidFill>
              <a:latin typeface="微软雅黑" panose="020B0503020204020204" pitchFamily="34" charset="-122"/>
              <a:ea typeface="微软雅黑" panose="020B0503020204020204" pitchFamily="34" charset="-122"/>
            </a:endParaRPr>
          </a:p>
        </p:txBody>
      </p:sp>
      <p:cxnSp>
        <p:nvCxnSpPr>
          <p:cNvPr id="8" name="直接箭头连接符 7"/>
          <p:cNvCxnSpPr/>
          <p:nvPr/>
        </p:nvCxnSpPr>
        <p:spPr>
          <a:xfrm flipH="1">
            <a:off x="1011555" y="4057015"/>
            <a:ext cx="454660" cy="378460"/>
          </a:xfrm>
          <a:prstGeom prst="straightConnector1">
            <a:avLst/>
          </a:prstGeom>
          <a:ln w="28575">
            <a:solidFill>
              <a:schemeClr val="accent1"/>
            </a:solidFill>
            <a:tailEnd type="triangle"/>
          </a:ln>
          <a:effectLst>
            <a:glow rad="76200">
              <a:schemeClr val="accent3">
                <a:satMod val="175000"/>
                <a:alpha val="91000"/>
              </a:schemeClr>
            </a:glow>
          </a:effectLst>
        </p:spPr>
        <p:style>
          <a:lnRef idx="1">
            <a:schemeClr val="accent1"/>
          </a:lnRef>
          <a:fillRef idx="0">
            <a:schemeClr val="accent1"/>
          </a:fillRef>
          <a:effectRef idx="0">
            <a:schemeClr val="accent1"/>
          </a:effectRef>
          <a:fontRef idx="minor">
            <a:schemeClr val="tx1"/>
          </a:fontRef>
        </p:style>
      </p:cxnSp>
      <p:cxnSp>
        <p:nvCxnSpPr>
          <p:cNvPr id="4" name="直接箭头连接符 3"/>
          <p:cNvCxnSpPr/>
          <p:nvPr/>
        </p:nvCxnSpPr>
        <p:spPr>
          <a:xfrm flipV="1">
            <a:off x="7109460" y="4232910"/>
            <a:ext cx="495300" cy="225425"/>
          </a:xfrm>
          <a:prstGeom prst="straightConnector1">
            <a:avLst/>
          </a:prstGeom>
          <a:ln w="28575">
            <a:solidFill>
              <a:schemeClr val="accent1"/>
            </a:solidFill>
            <a:tailEnd type="triangle"/>
          </a:ln>
          <a:effectLst>
            <a:glow rad="76200">
              <a:schemeClr val="accent3">
                <a:satMod val="175000"/>
                <a:alpha val="91000"/>
              </a:schemeClr>
            </a:glow>
          </a:effectLst>
        </p:spPr>
        <p:style>
          <a:lnRef idx="1">
            <a:schemeClr val="accent1"/>
          </a:lnRef>
          <a:fillRef idx="0">
            <a:schemeClr val="accent1"/>
          </a:fillRef>
          <a:effectRef idx="0">
            <a:schemeClr val="accent1"/>
          </a:effectRef>
          <a:fontRef idx="minor">
            <a:schemeClr val="tx1"/>
          </a:fontRef>
        </p:style>
      </p:cxnSp>
      <p:pic>
        <p:nvPicPr>
          <p:cNvPr id="9" name="图片 8"/>
          <p:cNvPicPr>
            <a:picLocks noChangeAspect="1"/>
          </p:cNvPicPr>
          <p:nvPr/>
        </p:nvPicPr>
        <p:blipFill>
          <a:blip r:embed="rId2" cstate="print"/>
          <a:stretch>
            <a:fillRect/>
          </a:stretch>
        </p:blipFill>
        <p:spPr>
          <a:xfrm>
            <a:off x="1623060" y="3354070"/>
            <a:ext cx="5981700" cy="1462405"/>
          </a:xfrm>
          <a:prstGeom prst="rect">
            <a:avLst/>
          </a:prstGeom>
        </p:spPr>
      </p:pic>
      <p:sp>
        <p:nvSpPr>
          <p:cNvPr id="3" name="文本框 2"/>
          <p:cNvSpPr txBox="1"/>
          <p:nvPr/>
        </p:nvSpPr>
        <p:spPr>
          <a:xfrm>
            <a:off x="4153853" y="3576955"/>
            <a:ext cx="2505075" cy="583565"/>
          </a:xfrm>
          <a:prstGeom prst="rect">
            <a:avLst/>
          </a:prstGeom>
          <a:noFill/>
        </p:spPr>
        <p:txBody>
          <a:bodyPr wrap="square">
            <a:spAutoFit/>
          </a:bodyPr>
          <a:lstStyle/>
          <a:p>
            <a:pPr marR="0" defTabSz="914400">
              <a:buClrTx/>
              <a:buSzTx/>
              <a:defRPr/>
            </a:pPr>
            <a:r>
              <a:rPr kumimoji="0" lang="en-US" altLang="zh-CN"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sym typeface="Calibri" panose="020F0502020204030204" pitchFamily="34" charset="0"/>
              </a:rPr>
              <a:t>2.</a:t>
            </a:r>
            <a:r>
              <a:rPr kumimoji="0" lang="zh-CN" altLang="en-US"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sym typeface="Calibri" panose="020F0502020204030204" pitchFamily="34" charset="0"/>
              </a:rPr>
              <a:t>点击</a:t>
            </a:r>
            <a:r>
              <a:rPr kumimoji="0" lang="en-US" altLang="zh-CN"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sym typeface="Calibri" panose="020F0502020204030204" pitchFamily="34" charset="0"/>
              </a:rPr>
              <a:t>”</a:t>
            </a:r>
            <a:r>
              <a:rPr kumimoji="0" lang="zh-CN" altLang="en-US"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sym typeface="Calibri" panose="020F0502020204030204" pitchFamily="34" charset="0"/>
              </a:rPr>
              <a:t>学生签到明细</a:t>
            </a:r>
            <a:r>
              <a:rPr kumimoji="0" lang="en-US" altLang="zh-CN"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sym typeface="Calibri" panose="020F0502020204030204" pitchFamily="34" charset="0"/>
              </a:rPr>
              <a:t>”</a:t>
            </a:r>
            <a:r>
              <a:rPr kumimoji="0" lang="zh-CN" altLang="en-US"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sym typeface="Calibri" panose="020F0502020204030204" pitchFamily="34" charset="0"/>
              </a:rPr>
              <a:t>，查看学生签到详情</a:t>
            </a:r>
            <a:endParaRPr kumimoji="0" lang="en-US" altLang="zh-CN" sz="1400" b="0"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sym typeface="Calibri" panose="020F0502020204030204" pitchFamily="34" charset="0"/>
            </a:endParaRPr>
          </a:p>
        </p:txBody>
      </p:sp>
      <p:cxnSp>
        <p:nvCxnSpPr>
          <p:cNvPr id="10" name="直接箭头连接符 9"/>
          <p:cNvCxnSpPr/>
          <p:nvPr/>
        </p:nvCxnSpPr>
        <p:spPr>
          <a:xfrm>
            <a:off x="6659245" y="3823970"/>
            <a:ext cx="450215" cy="90170"/>
          </a:xfrm>
          <a:prstGeom prst="straightConnector1">
            <a:avLst/>
          </a:prstGeom>
          <a:ln w="28575">
            <a:solidFill>
              <a:schemeClr val="accent1"/>
            </a:solidFill>
            <a:tailEnd type="triangle"/>
          </a:ln>
          <a:effectLst>
            <a:glow rad="76200">
              <a:schemeClr val="accent3">
                <a:satMod val="175000"/>
                <a:alpha val="91000"/>
              </a:schemeClr>
            </a:glow>
          </a:effectLst>
        </p:spPr>
        <p:style>
          <a:lnRef idx="1">
            <a:schemeClr val="accent1"/>
          </a:lnRef>
          <a:fillRef idx="0">
            <a:schemeClr val="accent1"/>
          </a:fillRef>
          <a:effectRef idx="0">
            <a:schemeClr val="accent1"/>
          </a:effectRef>
          <a:fontRef idx="minor">
            <a:schemeClr val="tx1"/>
          </a:fontRef>
        </p:style>
      </p:cxnSp>
      <p:sp>
        <p:nvSpPr>
          <p:cNvPr id="6" name="文本框 5"/>
          <p:cNvSpPr txBox="1"/>
          <p:nvPr/>
        </p:nvSpPr>
        <p:spPr>
          <a:xfrm>
            <a:off x="1255078" y="3239770"/>
            <a:ext cx="2505075" cy="583565"/>
          </a:xfrm>
          <a:prstGeom prst="rect">
            <a:avLst/>
          </a:prstGeom>
          <a:noFill/>
        </p:spPr>
        <p:txBody>
          <a:bodyPr wrap="square">
            <a:spAutoFit/>
          </a:bodyPr>
          <a:lstStyle/>
          <a:p>
            <a:pPr marR="0" defTabSz="914400">
              <a:buClrTx/>
              <a:buSzTx/>
              <a:defRPr/>
            </a:pPr>
            <a:r>
              <a:rPr kumimoji="0" lang="en-US" altLang="zh-CN"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sym typeface="Calibri" panose="020F0502020204030204" pitchFamily="34" charset="0"/>
              </a:rPr>
              <a:t>1.</a:t>
            </a:r>
            <a:r>
              <a:rPr kumimoji="0" lang="zh-CN" altLang="en-US"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sym typeface="Calibri" panose="020F0502020204030204" pitchFamily="34" charset="0"/>
              </a:rPr>
              <a:t>点击</a:t>
            </a:r>
            <a:r>
              <a:rPr kumimoji="0" lang="en-US" altLang="zh-CN"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sym typeface="Calibri" panose="020F0502020204030204" pitchFamily="34" charset="0"/>
              </a:rPr>
              <a:t>”</a:t>
            </a:r>
            <a:r>
              <a:rPr kumimoji="0" lang="zh-CN" altLang="en-US"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sym typeface="Calibri" panose="020F0502020204030204" pitchFamily="34" charset="0"/>
              </a:rPr>
              <a:t>签到统计</a:t>
            </a:r>
            <a:r>
              <a:rPr kumimoji="0" lang="en-US" altLang="zh-CN"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sym typeface="Calibri" panose="020F0502020204030204" pitchFamily="34" charset="0"/>
              </a:rPr>
              <a:t>”</a:t>
            </a:r>
            <a:r>
              <a:rPr kumimoji="0" lang="zh-CN" altLang="en-US"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sym typeface="Calibri" panose="020F0502020204030204" pitchFamily="34" charset="0"/>
              </a:rPr>
              <a:t>，查看学生签到情况</a:t>
            </a:r>
            <a:endParaRPr kumimoji="0" lang="en-US" altLang="zh-CN" sz="1400" b="0"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sym typeface="Calibri" panose="020F050202020403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文本框 7"/>
          <p:cNvSpPr txBox="1"/>
          <p:nvPr/>
        </p:nvSpPr>
        <p:spPr>
          <a:xfrm>
            <a:off x="196850" y="-4762"/>
            <a:ext cx="4138613" cy="306705"/>
          </a:xfrm>
          <a:prstGeom prst="rect">
            <a:avLst/>
          </a:prstGeom>
          <a:noFill/>
          <a:ln w="9525">
            <a:noFill/>
          </a:ln>
        </p:spPr>
        <p:txBody>
          <a:bodyPr wrap="square" anchor="t">
            <a:spAutoFit/>
          </a:bodyPr>
          <a:lstStyle/>
          <a:p>
            <a:pPr hangingPunct="0"/>
            <a:r>
              <a:rPr lang="zh-CN" altLang="en-US" sz="1400" dirty="0">
                <a:solidFill>
                  <a:schemeClr val="bg1"/>
                </a:solidFill>
                <a:latin typeface="微软雅黑" panose="020B0503020204020204" pitchFamily="34" charset="-122"/>
                <a:ea typeface="微软雅黑" panose="020B0503020204020204" pitchFamily="34" charset="-122"/>
              </a:rPr>
              <a:t>三、</a:t>
            </a:r>
            <a:r>
              <a:rPr lang="en-US" altLang="zh-CN"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PC操作指南--过程管理--</a:t>
            </a:r>
            <a:r>
              <a:rPr lang="zh-CN" altLang="en-US"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查看统计报表</a:t>
            </a:r>
            <a:endParaRPr lang="zh-CN" altLang="en-US"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 name="文本框 1"/>
          <p:cNvSpPr txBox="1"/>
          <p:nvPr/>
        </p:nvSpPr>
        <p:spPr>
          <a:xfrm>
            <a:off x="1120775" y="660400"/>
            <a:ext cx="6813550" cy="2704465"/>
          </a:xfrm>
          <a:prstGeom prst="rect">
            <a:avLst/>
          </a:prstGeom>
          <a:noFill/>
          <a:ln w="9525">
            <a:noFill/>
          </a:ln>
        </p:spPr>
        <p:txBody>
          <a:bodyPr wrap="square">
            <a:spAutoFit/>
          </a:bodyPr>
          <a:lstStyle/>
          <a:p>
            <a:pPr marR="0" algn="ctr" defTabSz="914400">
              <a:lnSpc>
                <a:spcPct val="130000"/>
              </a:lnSpc>
              <a:buClrTx/>
              <a:buSzTx/>
              <a:defRPr/>
            </a:pPr>
            <a:r>
              <a:rPr kumimoji="0" lang="zh-CN" altLang="en-US" sz="2400"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查看统计报表</a:t>
            </a:r>
            <a:endParaRPr kumimoji="0" lang="zh-CN" altLang="en-US" sz="2400"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a:p>
            <a:pPr marR="0" algn="ctr" defTabSz="914400">
              <a:lnSpc>
                <a:spcPct val="130000"/>
              </a:lnSpc>
              <a:buClrTx/>
              <a:buSzTx/>
              <a:defRPr/>
            </a:pPr>
            <a:endParaRPr kumimoji="0" lang="zh-CN" altLang="en-US" sz="2400"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a:p>
            <a:pPr marL="342900" marR="0" indent="-342900" defTabSz="914400">
              <a:lnSpc>
                <a:spcPct val="130000"/>
              </a:lnSpc>
              <a:buClrTx/>
              <a:buSzTx/>
              <a:buAutoNum type="arabicPeriod"/>
              <a:defRPr/>
            </a:pPr>
            <a:r>
              <a:rPr lang="zh-CN" altLang="en-US" sz="1800" b="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点击</a:t>
            </a:r>
            <a:r>
              <a:rPr lang="en-US" altLang="zh-CN" sz="1800" b="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a:t>
            </a:r>
            <a:r>
              <a:rPr lang="zh-CN" altLang="en-US" sz="1800" b="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统计报表</a:t>
            </a:r>
            <a:r>
              <a:rPr lang="en-US" altLang="zh-CN" sz="1800" b="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a:t>
            </a:r>
            <a:r>
              <a:rPr lang="zh-CN" altLang="en-US" sz="1800" b="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导航菜单，进入报表模块</a:t>
            </a:r>
            <a:endPar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a:p>
            <a:pPr marL="342900" marR="0" indent="-342900" defTabSz="914400">
              <a:lnSpc>
                <a:spcPct val="130000"/>
              </a:lnSpc>
              <a:buClrTx/>
              <a:buSzTx/>
              <a:buAutoNum type="arabicPeriod"/>
              <a:defRPr/>
            </a:pPr>
            <a:r>
              <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点击相应表格，通过学年</a:t>
            </a:r>
            <a:r>
              <a:rPr kumimoji="0" lang="en-US" altLang="zh-CN"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a:t>
            </a:r>
            <a:r>
              <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学期，专业等筛选数据</a:t>
            </a:r>
            <a:endPar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a:p>
            <a:pPr marL="342900" marR="0" indent="-342900" defTabSz="914400">
              <a:lnSpc>
                <a:spcPct val="130000"/>
              </a:lnSpc>
              <a:buClrTx/>
              <a:buSzTx/>
              <a:buAutoNum type="arabicPeriod"/>
              <a:defRPr/>
            </a:pPr>
            <a:r>
              <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点击批量导出，导出筛选的数据</a:t>
            </a:r>
            <a:endPar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a:p>
            <a:pPr marL="342900" marR="0" indent="-342900" defTabSz="914400">
              <a:lnSpc>
                <a:spcPct val="130000"/>
              </a:lnSpc>
              <a:buClrTx/>
              <a:buSzTx/>
              <a:buAutoNum type="arabicPeriod"/>
              <a:defRPr/>
            </a:pPr>
            <a:r>
              <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确认导出后，会自动跳转到下载中心，下载报表即可</a:t>
            </a:r>
            <a:endPar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a:p>
            <a:pPr marR="0" algn="ctr" defTabSz="914400">
              <a:buClrTx/>
              <a:buSzTx/>
              <a:defRPr/>
            </a:pPr>
            <a:endParaRPr kumimoji="0" lang="zh-CN" altLang="en-US" sz="1400" b="0" kern="1200" cap="none" spc="0" normalizeH="0" baseline="0" noProof="1">
              <a:solidFill>
                <a:srgbClr val="000000"/>
              </a:solidFill>
              <a:latin typeface="宋体" panose="02010600030101010101" pitchFamily="2" charset="-122"/>
              <a:ea typeface="宋体" panose="02010600030101010101" pitchFamily="2" charset="-122"/>
              <a:cs typeface="宋体" panose="02010600030101010101" pitchFamily="2" charset="-122"/>
              <a:sym typeface="Calibri" panose="020F050202020403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372110" y="598170"/>
            <a:ext cx="8399780" cy="3973830"/>
          </a:xfrm>
          <a:prstGeom prst="rect">
            <a:avLst/>
          </a:prstGeom>
        </p:spPr>
      </p:pic>
      <p:sp>
        <p:nvSpPr>
          <p:cNvPr id="38915" name="文本框 7"/>
          <p:cNvSpPr txBox="1"/>
          <p:nvPr/>
        </p:nvSpPr>
        <p:spPr>
          <a:xfrm>
            <a:off x="31750" y="27305"/>
            <a:ext cx="3875405" cy="306705"/>
          </a:xfrm>
          <a:prstGeom prst="rect">
            <a:avLst/>
          </a:prstGeom>
          <a:noFill/>
          <a:ln w="9525">
            <a:noFill/>
          </a:ln>
        </p:spPr>
        <p:txBody>
          <a:bodyPr wrap="square" anchor="t">
            <a:spAutoFit/>
          </a:bodyPr>
          <a:lstStyle/>
          <a:p>
            <a:pPr hangingPunct="0"/>
            <a:r>
              <a:rPr lang="zh-CN" altLang="en-US"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六、</a:t>
            </a:r>
            <a:r>
              <a:rPr lang="en-US" altLang="zh-CN"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PC操作指南--</a:t>
            </a:r>
            <a:r>
              <a:rPr lang="zh-CN" altLang="en-US"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我的实习生</a:t>
            </a:r>
            <a:r>
              <a:rPr lang="en-US" altLang="zh-CN"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查看统计报表</a:t>
            </a:r>
            <a:endParaRPr lang="zh-CN" altLang="en-US"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cxnSp>
        <p:nvCxnSpPr>
          <p:cNvPr id="8" name="直接箭头连接符 7"/>
          <p:cNvCxnSpPr/>
          <p:nvPr/>
        </p:nvCxnSpPr>
        <p:spPr>
          <a:xfrm flipH="1" flipV="1">
            <a:off x="746760" y="2392045"/>
            <a:ext cx="765175" cy="1440180"/>
          </a:xfrm>
          <a:prstGeom prst="straightConnector1">
            <a:avLst/>
          </a:prstGeom>
          <a:ln w="28575">
            <a:solidFill>
              <a:schemeClr val="accent1"/>
            </a:solidFill>
            <a:tailEnd type="triangle"/>
          </a:ln>
          <a:effectLst>
            <a:glow rad="76200">
              <a:schemeClr val="accent3">
                <a:satMod val="175000"/>
                <a:alpha val="91000"/>
              </a:schemeClr>
            </a:glow>
          </a:effectLst>
        </p:spPr>
        <p:style>
          <a:lnRef idx="1">
            <a:schemeClr val="accent1"/>
          </a:lnRef>
          <a:fillRef idx="0">
            <a:schemeClr val="accent1"/>
          </a:fillRef>
          <a:effectRef idx="0">
            <a:schemeClr val="accent1"/>
          </a:effectRef>
          <a:fontRef idx="minor">
            <a:schemeClr val="tx1"/>
          </a:fontRef>
        </p:style>
      </p:cxnSp>
      <p:cxnSp>
        <p:nvCxnSpPr>
          <p:cNvPr id="4" name="直接箭头连接符 3"/>
          <p:cNvCxnSpPr/>
          <p:nvPr/>
        </p:nvCxnSpPr>
        <p:spPr>
          <a:xfrm flipH="1">
            <a:off x="1286510" y="816610"/>
            <a:ext cx="1035050" cy="180340"/>
          </a:xfrm>
          <a:prstGeom prst="straightConnector1">
            <a:avLst/>
          </a:prstGeom>
          <a:ln w="28575">
            <a:solidFill>
              <a:schemeClr val="accent1"/>
            </a:solidFill>
            <a:tailEnd type="triangle"/>
          </a:ln>
          <a:effectLst>
            <a:glow rad="76200">
              <a:schemeClr val="accent3">
                <a:satMod val="175000"/>
                <a:alpha val="91000"/>
              </a:schemeClr>
            </a:glow>
          </a:effectLst>
        </p:spPr>
        <p:style>
          <a:lnRef idx="1">
            <a:schemeClr val="accent1"/>
          </a:lnRef>
          <a:fillRef idx="0">
            <a:schemeClr val="accent1"/>
          </a:fillRef>
          <a:effectRef idx="0">
            <a:schemeClr val="accent1"/>
          </a:effectRef>
          <a:fontRef idx="minor">
            <a:schemeClr val="tx1"/>
          </a:fontRef>
        </p:style>
      </p:cxnSp>
      <p:sp>
        <p:nvSpPr>
          <p:cNvPr id="3" name="文本框 2"/>
          <p:cNvSpPr txBox="1"/>
          <p:nvPr/>
        </p:nvSpPr>
        <p:spPr>
          <a:xfrm>
            <a:off x="2321243" y="481330"/>
            <a:ext cx="2505075" cy="337185"/>
          </a:xfrm>
          <a:prstGeom prst="rect">
            <a:avLst/>
          </a:prstGeom>
          <a:noFill/>
        </p:spPr>
        <p:txBody>
          <a:bodyPr wrap="square">
            <a:spAutoFit/>
          </a:bodyPr>
          <a:lstStyle/>
          <a:p>
            <a:pPr marR="0" defTabSz="914400">
              <a:buClrTx/>
              <a:buSzTx/>
              <a:defRPr/>
            </a:pPr>
            <a:r>
              <a:rPr kumimoji="0" lang="en-US" altLang="zh-CN"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sym typeface="Calibri" panose="020F0502020204030204" pitchFamily="34" charset="0"/>
              </a:rPr>
              <a:t>2.</a:t>
            </a:r>
            <a:r>
              <a:rPr kumimoji="0" lang="zh-CN" altLang="en-US"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sym typeface="Calibri" panose="020F0502020204030204" pitchFamily="34" charset="0"/>
              </a:rPr>
              <a:t>选择需要查看的报表</a:t>
            </a:r>
            <a:endParaRPr kumimoji="0" lang="zh-CN" altLang="en-US" sz="1400" b="0"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sym typeface="Calibri" panose="020F0502020204030204" pitchFamily="34" charset="0"/>
            </a:endParaRPr>
          </a:p>
        </p:txBody>
      </p:sp>
      <p:cxnSp>
        <p:nvCxnSpPr>
          <p:cNvPr id="10" name="直接箭头连接符 9"/>
          <p:cNvCxnSpPr>
            <a:endCxn id="11" idx="1"/>
          </p:cNvCxnSpPr>
          <p:nvPr/>
        </p:nvCxnSpPr>
        <p:spPr>
          <a:xfrm flipV="1">
            <a:off x="2169160" y="1125855"/>
            <a:ext cx="1150620" cy="38100"/>
          </a:xfrm>
          <a:prstGeom prst="straightConnector1">
            <a:avLst/>
          </a:prstGeom>
          <a:ln w="28575">
            <a:solidFill>
              <a:schemeClr val="accent1"/>
            </a:solidFill>
            <a:tailEnd type="triangle"/>
          </a:ln>
          <a:effectLst>
            <a:glow rad="76200">
              <a:schemeClr val="accent3">
                <a:satMod val="175000"/>
                <a:alpha val="91000"/>
              </a:schemeClr>
            </a:glow>
          </a:effectLst>
        </p:spPr>
        <p:style>
          <a:lnRef idx="1">
            <a:schemeClr val="accent1"/>
          </a:lnRef>
          <a:fillRef idx="0">
            <a:schemeClr val="accent1"/>
          </a:fillRef>
          <a:effectRef idx="0">
            <a:schemeClr val="accent1"/>
          </a:effectRef>
          <a:fontRef idx="minor">
            <a:schemeClr val="tx1"/>
          </a:fontRef>
        </p:style>
      </p:cxnSp>
      <p:sp>
        <p:nvSpPr>
          <p:cNvPr id="6" name="文本框 5"/>
          <p:cNvSpPr txBox="1"/>
          <p:nvPr/>
        </p:nvSpPr>
        <p:spPr>
          <a:xfrm>
            <a:off x="1141413" y="3914140"/>
            <a:ext cx="2505075" cy="337185"/>
          </a:xfrm>
          <a:prstGeom prst="rect">
            <a:avLst/>
          </a:prstGeom>
          <a:noFill/>
        </p:spPr>
        <p:txBody>
          <a:bodyPr wrap="square">
            <a:spAutoFit/>
          </a:bodyPr>
          <a:lstStyle/>
          <a:p>
            <a:pPr marR="0" defTabSz="914400">
              <a:buClrTx/>
              <a:buSzTx/>
              <a:defRPr/>
            </a:pPr>
            <a:r>
              <a:rPr kumimoji="0" lang="en-US" altLang="zh-CN"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sym typeface="Calibri" panose="020F0502020204030204" pitchFamily="34" charset="0"/>
              </a:rPr>
              <a:t>1.</a:t>
            </a:r>
            <a:r>
              <a:rPr kumimoji="0" lang="zh-CN" altLang="en-US"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sym typeface="Calibri" panose="020F0502020204030204" pitchFamily="34" charset="0"/>
              </a:rPr>
              <a:t>点击</a:t>
            </a:r>
            <a:r>
              <a:rPr kumimoji="0" lang="en-US" altLang="zh-CN"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sym typeface="Calibri" panose="020F0502020204030204" pitchFamily="34" charset="0"/>
              </a:rPr>
              <a:t>”</a:t>
            </a:r>
            <a:r>
              <a:rPr kumimoji="0" lang="zh-CN" altLang="en-US"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sym typeface="Calibri" panose="020F0502020204030204" pitchFamily="34" charset="0"/>
              </a:rPr>
              <a:t>统计报表</a:t>
            </a:r>
            <a:r>
              <a:rPr kumimoji="0" lang="en-US" altLang="zh-CN"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sym typeface="Calibri" panose="020F0502020204030204" pitchFamily="34" charset="0"/>
              </a:rPr>
              <a:t>”</a:t>
            </a:r>
            <a:endParaRPr kumimoji="0" lang="en-US" altLang="zh-CN" sz="1400" b="0"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sym typeface="Calibri" panose="020F0502020204030204" pitchFamily="34" charset="0"/>
            </a:endParaRPr>
          </a:p>
        </p:txBody>
      </p:sp>
      <p:cxnSp>
        <p:nvCxnSpPr>
          <p:cNvPr id="5" name="直接箭头连接符 4"/>
          <p:cNvCxnSpPr/>
          <p:nvPr/>
        </p:nvCxnSpPr>
        <p:spPr>
          <a:xfrm flipV="1">
            <a:off x="3267075" y="1356995"/>
            <a:ext cx="675005" cy="90170"/>
          </a:xfrm>
          <a:prstGeom prst="straightConnector1">
            <a:avLst/>
          </a:prstGeom>
          <a:ln w="28575">
            <a:solidFill>
              <a:schemeClr val="accent1"/>
            </a:solidFill>
            <a:tailEnd type="triangle"/>
          </a:ln>
          <a:effectLst>
            <a:glow rad="76200">
              <a:schemeClr val="accent3">
                <a:satMod val="175000"/>
                <a:alpha val="91000"/>
              </a:schemeClr>
            </a:glow>
          </a:effectLst>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3319463" y="956945"/>
            <a:ext cx="2505075" cy="337185"/>
          </a:xfrm>
          <a:prstGeom prst="rect">
            <a:avLst/>
          </a:prstGeom>
          <a:noFill/>
        </p:spPr>
        <p:txBody>
          <a:bodyPr wrap="square">
            <a:spAutoFit/>
          </a:bodyPr>
          <a:p>
            <a:pPr marR="0" defTabSz="914400">
              <a:buClrTx/>
              <a:buSzTx/>
              <a:defRPr/>
            </a:pPr>
            <a:r>
              <a:rPr kumimoji="0" lang="en-US" altLang="zh-CN"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sym typeface="Calibri" panose="020F0502020204030204" pitchFamily="34" charset="0"/>
              </a:rPr>
              <a:t>3.</a:t>
            </a:r>
            <a:r>
              <a:rPr kumimoji="0" lang="zh-CN" altLang="en-US"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sym typeface="Calibri" panose="020F0502020204030204" pitchFamily="34" charset="0"/>
              </a:rPr>
              <a:t>筛选数据，导出报表</a:t>
            </a:r>
            <a:endParaRPr kumimoji="0" lang="zh-CN" altLang="en-US" sz="1400" b="0"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sym typeface="Calibri" panose="020F0502020204030204" pitchFamily="34" charset="0"/>
            </a:endParaRPr>
          </a:p>
        </p:txBody>
      </p:sp>
      <p:cxnSp>
        <p:nvCxnSpPr>
          <p:cNvPr id="12" name="直接箭头连接符 11"/>
          <p:cNvCxnSpPr/>
          <p:nvPr/>
        </p:nvCxnSpPr>
        <p:spPr>
          <a:xfrm>
            <a:off x="6551930" y="816610"/>
            <a:ext cx="450215" cy="1170305"/>
          </a:xfrm>
          <a:prstGeom prst="straightConnector1">
            <a:avLst/>
          </a:prstGeom>
          <a:ln w="28575">
            <a:solidFill>
              <a:schemeClr val="accent1"/>
            </a:solidFill>
            <a:tailEnd type="triangle"/>
          </a:ln>
          <a:effectLst>
            <a:glow rad="76200">
              <a:schemeClr val="accent3">
                <a:satMod val="175000"/>
                <a:alpha val="91000"/>
              </a:schemeClr>
            </a:glow>
          </a:effectLst>
        </p:spPr>
        <p:style>
          <a:lnRef idx="1">
            <a:schemeClr val="accent1"/>
          </a:lnRef>
          <a:fillRef idx="0">
            <a:schemeClr val="accent1"/>
          </a:fillRef>
          <a:effectRef idx="0">
            <a:schemeClr val="accent1"/>
          </a:effectRef>
          <a:fontRef idx="minor">
            <a:schemeClr val="tx1"/>
          </a:fontRef>
        </p:style>
      </p:cxnSp>
      <p:sp>
        <p:nvSpPr>
          <p:cNvPr id="13" name="文本框 12"/>
          <p:cNvSpPr txBox="1"/>
          <p:nvPr/>
        </p:nvSpPr>
        <p:spPr>
          <a:xfrm>
            <a:off x="5954713" y="2054860"/>
            <a:ext cx="2505075" cy="1076325"/>
          </a:xfrm>
          <a:prstGeom prst="rect">
            <a:avLst/>
          </a:prstGeom>
          <a:noFill/>
        </p:spPr>
        <p:txBody>
          <a:bodyPr wrap="square">
            <a:spAutoFit/>
          </a:bodyPr>
          <a:p>
            <a:pPr marR="0" defTabSz="914400">
              <a:buClrTx/>
              <a:buSzTx/>
              <a:defRPr/>
            </a:pPr>
            <a:r>
              <a:rPr kumimoji="0" lang="en-US" altLang="zh-CN"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sym typeface="Calibri" panose="020F0502020204030204" pitchFamily="34" charset="0"/>
              </a:rPr>
              <a:t>4.</a:t>
            </a:r>
            <a:r>
              <a:rPr kumimoji="0" lang="zh-CN" altLang="en-US"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sym typeface="Calibri" panose="020F0502020204030204" pitchFamily="34" charset="0"/>
              </a:rPr>
              <a:t>自动跳转到下载中心，下载表格。如长时间显示报表生成中，可以按</a:t>
            </a:r>
            <a:r>
              <a:rPr kumimoji="0" lang="en-US" altLang="zh-CN"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sym typeface="Calibri" panose="020F0502020204030204" pitchFamily="34" charset="0"/>
              </a:rPr>
              <a:t>F5</a:t>
            </a:r>
            <a:r>
              <a:rPr kumimoji="0" lang="zh-CN" altLang="en-US"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sym typeface="Calibri" panose="020F0502020204030204" pitchFamily="34" charset="0"/>
              </a:rPr>
              <a:t>刷新浏览器页面。</a:t>
            </a:r>
            <a:endParaRPr kumimoji="0" lang="zh-CN" altLang="en-US" sz="1400" b="0"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sym typeface="Calibri" panose="020F050202020403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任意多边形 8196"/>
          <p:cNvSpPr/>
          <p:nvPr/>
        </p:nvSpPr>
        <p:spPr>
          <a:xfrm>
            <a:off x="3203575" y="2449513"/>
            <a:ext cx="3643313" cy="404812"/>
          </a:xfrm>
          <a:custGeom>
            <a:avLst/>
            <a:gdLst/>
            <a:ahLst/>
            <a:cxnLst>
              <a:cxn ang="0">
                <a:pos x="125661" y="141272"/>
              </a:cxn>
              <a:cxn ang="0">
                <a:pos x="125661" y="404812"/>
              </a:cxn>
              <a:cxn ang="0">
                <a:pos x="0" y="404812"/>
              </a:cxn>
              <a:cxn ang="0">
                <a:pos x="0" y="404456"/>
              </a:cxn>
              <a:cxn ang="0">
                <a:pos x="125661" y="141272"/>
              </a:cxn>
              <a:cxn ang="0">
                <a:pos x="460643" y="0"/>
              </a:cxn>
              <a:cxn ang="0">
                <a:pos x="3643313" y="0"/>
              </a:cxn>
              <a:cxn ang="0">
                <a:pos x="3643313" y="404812"/>
              </a:cxn>
              <a:cxn ang="0">
                <a:pos x="460643" y="404812"/>
              </a:cxn>
              <a:cxn ang="0">
                <a:pos x="460643" y="0"/>
              </a:cxn>
            </a:cxnLst>
            <a:rect l="0" t="0" r="0" b="0"/>
            <a:pathLst>
              <a:path w="21600" h="21600">
                <a:moveTo>
                  <a:pt x="745" y="7538"/>
                </a:moveTo>
                <a:lnTo>
                  <a:pt x="745" y="21600"/>
                </a:lnTo>
                <a:lnTo>
                  <a:pt x="0" y="21600"/>
                </a:lnTo>
                <a:lnTo>
                  <a:pt x="0" y="21581"/>
                </a:lnTo>
                <a:lnTo>
                  <a:pt x="745" y="7538"/>
                </a:lnTo>
                <a:close/>
                <a:moveTo>
                  <a:pt x="2731" y="0"/>
                </a:moveTo>
                <a:lnTo>
                  <a:pt x="21600" y="0"/>
                </a:lnTo>
                <a:lnTo>
                  <a:pt x="21600" y="21600"/>
                </a:lnTo>
                <a:lnTo>
                  <a:pt x="2731" y="21600"/>
                </a:lnTo>
                <a:lnTo>
                  <a:pt x="2731" y="0"/>
                </a:lnTo>
                <a:close/>
              </a:path>
            </a:pathLst>
          </a:custGeom>
          <a:solidFill>
            <a:srgbClr val="7F7F7F"/>
          </a:solidFill>
          <a:ln w="12700">
            <a:noFill/>
          </a:ln>
        </p:spPr>
        <p:txBody>
          <a:bodyPr/>
          <a:lstStyle/>
          <a:p>
            <a:endParaRPr lang="zh-CN" altLang="en-US"/>
          </a:p>
        </p:txBody>
      </p:sp>
      <p:sp>
        <p:nvSpPr>
          <p:cNvPr id="40962" name="矩形 8197"/>
          <p:cNvSpPr/>
          <p:nvPr/>
        </p:nvSpPr>
        <p:spPr>
          <a:xfrm>
            <a:off x="3995738" y="2513013"/>
            <a:ext cx="1965325" cy="276225"/>
          </a:xfrm>
          <a:prstGeom prst="rect">
            <a:avLst/>
          </a:prstGeom>
          <a:noFill/>
          <a:ln w="12700">
            <a:noFill/>
          </a:ln>
        </p:spPr>
        <p:txBody>
          <a:bodyPr wrap="square" lIns="0" tIns="0" rIns="0" bIns="0" anchor="ctr">
            <a:spAutoFit/>
          </a:bodyPr>
          <a:lstStyle/>
          <a:p>
            <a:pPr hangingPunct="0"/>
            <a:r>
              <a:rPr lang="en-US" altLang="zh-CN" sz="18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PC</a:t>
            </a:r>
            <a:r>
              <a:rPr lang="zh-CN" altLang="en-US" sz="18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操作指南</a:t>
            </a:r>
            <a:endParaRPr lang="zh-CN" altLang="en-US" sz="18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0963" name="矩形 8200"/>
          <p:cNvSpPr/>
          <p:nvPr/>
        </p:nvSpPr>
        <p:spPr>
          <a:xfrm>
            <a:off x="527050" y="2089150"/>
            <a:ext cx="1855788" cy="965200"/>
          </a:xfrm>
          <a:prstGeom prst="rect">
            <a:avLst/>
          </a:prstGeom>
          <a:noFill/>
          <a:ln w="12700">
            <a:noFill/>
          </a:ln>
        </p:spPr>
        <p:txBody>
          <a:bodyPr lIns="0" tIns="0" rIns="0" bIns="0" anchor="ctr">
            <a:spAutoFit/>
          </a:bodyPr>
          <a:lstStyle/>
          <a:p>
            <a:pPr algn="ctr" hangingPunct="0"/>
            <a:r>
              <a:rPr lang="zh-CN" altLang="en-US" sz="2900" dirty="0">
                <a:latin typeface="微软雅黑" panose="020B0503020204020204" pitchFamily="34" charset="-122"/>
                <a:ea typeface="微软雅黑" panose="020B0503020204020204" pitchFamily="34" charset="-122"/>
                <a:sym typeface="微软雅黑" panose="020B0503020204020204" pitchFamily="34" charset="-122"/>
              </a:rPr>
              <a:t>目   录</a:t>
            </a:r>
            <a:endParaRPr lang="zh-CN" altLang="en-US" sz="2900" dirty="0">
              <a:latin typeface="微软雅黑" panose="020B0503020204020204" pitchFamily="34" charset="-122"/>
              <a:ea typeface="微软雅黑" panose="020B0503020204020204" pitchFamily="34" charset="-122"/>
              <a:sym typeface="微软雅黑" panose="020B0503020204020204" pitchFamily="34" charset="-122"/>
            </a:endParaRPr>
          </a:p>
          <a:p>
            <a:pPr algn="ctr" hangingPunct="0"/>
            <a:r>
              <a:rPr lang="en-US" altLang="zh-CN" sz="2900" dirty="0">
                <a:latin typeface="微软雅黑" panose="020B0503020204020204" pitchFamily="34" charset="-122"/>
                <a:ea typeface="微软雅黑" panose="020B0503020204020204" pitchFamily="34" charset="-122"/>
                <a:sym typeface="微软雅黑" panose="020B0503020204020204" pitchFamily="34" charset="-122"/>
              </a:rPr>
              <a:t>content</a:t>
            </a:r>
            <a:endParaRPr lang="en-US" altLang="zh-CN" sz="29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0964" name="任意多边形 8198"/>
          <p:cNvSpPr/>
          <p:nvPr/>
        </p:nvSpPr>
        <p:spPr>
          <a:xfrm>
            <a:off x="3201988" y="1444625"/>
            <a:ext cx="3644900" cy="404813"/>
          </a:xfrm>
          <a:custGeom>
            <a:avLst/>
            <a:gdLst>
              <a:gd name="txL" fmla="*/ 0 w 21600"/>
              <a:gd name="txT" fmla="*/ 0 h 21600"/>
              <a:gd name="txR" fmla="*/ 21600 w 21600"/>
              <a:gd name="txB" fmla="*/ 21600 h 21600"/>
            </a:gdLst>
            <a:ahLst/>
            <a:cxnLst>
              <a:cxn ang="0">
                <a:pos x="2147483646" y="2147483646"/>
              </a:cxn>
              <a:cxn ang="0">
                <a:pos x="2147483646" y="2147483646"/>
              </a:cxn>
              <a:cxn ang="0">
                <a:pos x="0" y="2147483646"/>
              </a:cxn>
              <a:cxn ang="0">
                <a:pos x="0" y="2147483646"/>
              </a:cxn>
              <a:cxn ang="0">
                <a:pos x="2147483646" y="2147483646"/>
              </a:cxn>
              <a:cxn ang="0">
                <a:pos x="2147483646" y="0"/>
              </a:cxn>
              <a:cxn ang="0">
                <a:pos x="2147483646" y="0"/>
              </a:cxn>
              <a:cxn ang="0">
                <a:pos x="2147483646" y="2147483646"/>
              </a:cxn>
              <a:cxn ang="0">
                <a:pos x="2147483646" y="2147483646"/>
              </a:cxn>
              <a:cxn ang="0">
                <a:pos x="2147483646" y="0"/>
              </a:cxn>
            </a:cxnLst>
            <a:rect l="txL" t="txT" r="txR" b="txB"/>
            <a:pathLst>
              <a:path w="21600" h="21600">
                <a:moveTo>
                  <a:pt x="745" y="7538"/>
                </a:moveTo>
                <a:lnTo>
                  <a:pt x="745" y="21600"/>
                </a:lnTo>
                <a:lnTo>
                  <a:pt x="0" y="21600"/>
                </a:lnTo>
                <a:lnTo>
                  <a:pt x="0" y="21581"/>
                </a:lnTo>
                <a:lnTo>
                  <a:pt x="745" y="7538"/>
                </a:lnTo>
                <a:close/>
                <a:moveTo>
                  <a:pt x="2731" y="0"/>
                </a:moveTo>
                <a:lnTo>
                  <a:pt x="21600" y="0"/>
                </a:lnTo>
                <a:lnTo>
                  <a:pt x="21600" y="21600"/>
                </a:lnTo>
                <a:lnTo>
                  <a:pt x="2731" y="21600"/>
                </a:lnTo>
                <a:lnTo>
                  <a:pt x="2731" y="0"/>
                </a:lnTo>
                <a:close/>
              </a:path>
            </a:pathLst>
          </a:custGeom>
          <a:solidFill>
            <a:srgbClr val="7F7F7F"/>
          </a:solidFill>
          <a:ln w="12700">
            <a:noFill/>
          </a:ln>
        </p:spPr>
        <p:txBody>
          <a:bodyPr anchor="t"/>
          <a:lstStyle/>
          <a:p>
            <a:r>
              <a:rPr lang="en-US" altLang="zh-CN">
                <a:latin typeface="Calibri" panose="020F0502020204030204" pitchFamily="34" charset="0"/>
              </a:rPr>
              <a:t>              </a:t>
            </a:r>
            <a:r>
              <a:rPr lang="zh-CN" altLang="en-US" sz="1800" dirty="0">
                <a:solidFill>
                  <a:srgbClr val="FFFFFF"/>
                </a:solidFill>
                <a:latin typeface="微软雅黑" panose="020B0503020204020204" pitchFamily="34" charset="-122"/>
                <a:ea typeface="微软雅黑" panose="020B0503020204020204" pitchFamily="34" charset="-122"/>
              </a:rPr>
              <a:t> 登录指南</a:t>
            </a:r>
            <a:endParaRPr lang="en-US" altLang="zh-CN">
              <a:latin typeface="Calibri" panose="020F0502020204030204" pitchFamily="34" charset="0"/>
            </a:endParaRPr>
          </a:p>
        </p:txBody>
      </p:sp>
      <p:sp>
        <p:nvSpPr>
          <p:cNvPr id="40965" name="任意多边形 8196"/>
          <p:cNvSpPr/>
          <p:nvPr/>
        </p:nvSpPr>
        <p:spPr>
          <a:xfrm>
            <a:off x="3197225" y="3332163"/>
            <a:ext cx="3643313" cy="404812"/>
          </a:xfrm>
          <a:custGeom>
            <a:avLst/>
            <a:gdLst>
              <a:gd name="txL" fmla="*/ 0 w 21600"/>
              <a:gd name="txT" fmla="*/ 0 h 21600"/>
              <a:gd name="txR" fmla="*/ 21600 w 21600"/>
              <a:gd name="txB" fmla="*/ 21600 h 21600"/>
            </a:gdLst>
            <a:ahLst/>
            <a:cxnLst>
              <a:cxn ang="0">
                <a:pos x="125661" y="141272"/>
              </a:cxn>
              <a:cxn ang="0">
                <a:pos x="125661" y="404812"/>
              </a:cxn>
              <a:cxn ang="0">
                <a:pos x="0" y="404812"/>
              </a:cxn>
              <a:cxn ang="0">
                <a:pos x="0" y="404456"/>
              </a:cxn>
              <a:cxn ang="0">
                <a:pos x="125661" y="141272"/>
              </a:cxn>
              <a:cxn ang="0">
                <a:pos x="460643" y="0"/>
              </a:cxn>
              <a:cxn ang="0">
                <a:pos x="3643313" y="0"/>
              </a:cxn>
              <a:cxn ang="0">
                <a:pos x="3643313" y="404812"/>
              </a:cxn>
              <a:cxn ang="0">
                <a:pos x="460643" y="404812"/>
              </a:cxn>
              <a:cxn ang="0">
                <a:pos x="460643" y="0"/>
              </a:cxn>
            </a:cxnLst>
            <a:rect l="txL" t="txT" r="txR" b="txB"/>
            <a:pathLst>
              <a:path w="21600" h="21600">
                <a:moveTo>
                  <a:pt x="745" y="7538"/>
                </a:moveTo>
                <a:lnTo>
                  <a:pt x="745" y="21600"/>
                </a:lnTo>
                <a:lnTo>
                  <a:pt x="0" y="21600"/>
                </a:lnTo>
                <a:lnTo>
                  <a:pt x="0" y="21581"/>
                </a:lnTo>
                <a:lnTo>
                  <a:pt x="745" y="7538"/>
                </a:lnTo>
                <a:close/>
                <a:moveTo>
                  <a:pt x="2731" y="0"/>
                </a:moveTo>
                <a:lnTo>
                  <a:pt x="21600" y="0"/>
                </a:lnTo>
                <a:lnTo>
                  <a:pt x="21600" y="21600"/>
                </a:lnTo>
                <a:lnTo>
                  <a:pt x="2731" y="21600"/>
                </a:lnTo>
                <a:lnTo>
                  <a:pt x="2731" y="0"/>
                </a:lnTo>
                <a:close/>
              </a:path>
            </a:pathLst>
          </a:custGeom>
          <a:solidFill>
            <a:schemeClr val="accent1"/>
          </a:solidFill>
          <a:ln w="12700" cap="flat" cmpd="sng">
            <a:solidFill>
              <a:srgbClr val="FF536F"/>
            </a:solidFill>
            <a:prstDash val="solid"/>
            <a:round/>
            <a:headEnd type="none" w="med" len="med"/>
            <a:tailEnd type="none" w="med" len="med"/>
          </a:ln>
        </p:spPr>
        <p:txBody>
          <a:bodyPr anchor="t"/>
          <a:lstStyle/>
          <a:p>
            <a:pPr hangingPunct="0"/>
            <a:r>
              <a:rPr lang="en-US" altLang="zh-CN" dirty="0">
                <a:latin typeface="Calibri" panose="020F0502020204030204" pitchFamily="34" charset="0"/>
                <a:ea typeface="宋体" panose="02010600030101010101" pitchFamily="2" charset="-122"/>
              </a:rPr>
              <a:t>              </a:t>
            </a:r>
            <a:r>
              <a:rPr lang="en-US" altLang="zh-CN" sz="1800" dirty="0">
                <a:solidFill>
                  <a:srgbClr val="FFFFFF"/>
                </a:solidFill>
                <a:latin typeface="微软雅黑" panose="020B0503020204020204" pitchFamily="34" charset="-122"/>
                <a:ea typeface="微软雅黑" panose="020B0503020204020204" pitchFamily="34" charset="-122"/>
              </a:rPr>
              <a:t> </a:t>
            </a:r>
            <a:r>
              <a:rPr lang="zh-CN" altLang="en-US" sz="1800" dirty="0">
                <a:solidFill>
                  <a:srgbClr val="FFFFFF"/>
                </a:solidFill>
                <a:latin typeface="微软雅黑" panose="020B0503020204020204" pitchFamily="34" charset="-122"/>
                <a:ea typeface="微软雅黑" panose="020B0503020204020204" pitchFamily="34" charset="-122"/>
              </a:rPr>
              <a:t>教师端小程序</a:t>
            </a:r>
            <a:r>
              <a:rPr lang="en-US" altLang="zh-CN" sz="1800" dirty="0">
                <a:solidFill>
                  <a:srgbClr val="FFFFFF"/>
                </a:solidFill>
                <a:latin typeface="微软雅黑" panose="020B0503020204020204" pitchFamily="34" charset="-122"/>
                <a:ea typeface="微软雅黑" panose="020B0503020204020204" pitchFamily="34" charset="-122"/>
              </a:rPr>
              <a:t>操作指南</a:t>
            </a:r>
            <a:endParaRPr lang="en-US" altLang="zh-CN" sz="1800" dirty="0">
              <a:solidFill>
                <a:srgbClr val="FFFFFF"/>
              </a:solidFill>
              <a:latin typeface="微软雅黑" panose="020B0503020204020204" pitchFamily="34" charset="-122"/>
              <a:ea typeface="微软雅黑" panose="020B0503020204020204" pitchFamily="34" charset="-122"/>
            </a:endParaRP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2" name="矩形 59407"/>
          <p:cNvSpPr/>
          <p:nvPr/>
        </p:nvSpPr>
        <p:spPr>
          <a:xfrm>
            <a:off x="104775" y="1271"/>
            <a:ext cx="5886450" cy="337185"/>
          </a:xfrm>
          <a:prstGeom prst="rect">
            <a:avLst/>
          </a:prstGeom>
          <a:noFill/>
          <a:ln w="12700">
            <a:noFill/>
          </a:ln>
        </p:spPr>
        <p:txBody>
          <a:bodyPr wrap="square" lIns="45720" rIns="45720" anchor="ctr">
            <a:spAutoFit/>
          </a:bodyPr>
          <a:lstStyle/>
          <a:p>
            <a:pPr hangingPunct="0"/>
            <a:r>
              <a:rPr lang="zh-CN" altLang="en-US" dirty="0">
                <a:solidFill>
                  <a:srgbClr val="FFFFFF"/>
                </a:solidFill>
                <a:latin typeface="文鼎中楷体" panose="03000600000000000000" charset="-122"/>
                <a:ea typeface="文鼎中楷体" panose="03000600000000000000" charset="-122"/>
                <a:sym typeface="微软雅黑" panose="020B0503020204020204" pitchFamily="34" charset="-122"/>
              </a:rPr>
              <a:t>小程序</a:t>
            </a:r>
            <a:r>
              <a:rPr lang="en-US" altLang="zh-CN" dirty="0">
                <a:solidFill>
                  <a:srgbClr val="FFFFFF"/>
                </a:solidFill>
                <a:latin typeface="文鼎中楷体" panose="03000600000000000000" charset="-122"/>
                <a:ea typeface="文鼎中楷体" panose="03000600000000000000" charset="-122"/>
                <a:sym typeface="微软雅黑" panose="020B0503020204020204" pitchFamily="34" charset="-122"/>
              </a:rPr>
              <a:t>--</a:t>
            </a:r>
            <a:r>
              <a:rPr lang="zh-CN" altLang="en-US" dirty="0">
                <a:solidFill>
                  <a:srgbClr val="FFFFFF"/>
                </a:solidFill>
                <a:latin typeface="文鼎中楷体" panose="03000600000000000000" charset="-122"/>
                <a:ea typeface="文鼎中楷体" panose="03000600000000000000" charset="-122"/>
                <a:sym typeface="微软雅黑" panose="020B0503020204020204" pitchFamily="34" charset="-122"/>
              </a:rPr>
              <a:t>工作台</a:t>
            </a:r>
            <a:r>
              <a:rPr lang="en-US" altLang="zh-CN" dirty="0">
                <a:solidFill>
                  <a:srgbClr val="FFFFFF"/>
                </a:solidFill>
                <a:latin typeface="文鼎中楷体" panose="03000600000000000000" charset="-122"/>
                <a:ea typeface="文鼎中楷体" panose="03000600000000000000" charset="-122"/>
                <a:sym typeface="微软雅黑" panose="020B0503020204020204" pitchFamily="34" charset="-122"/>
              </a:rPr>
              <a:t>--</a:t>
            </a:r>
            <a:r>
              <a:rPr lang="zh-CN" altLang="en-US" dirty="0">
                <a:solidFill>
                  <a:srgbClr val="FFFFFF"/>
                </a:solidFill>
                <a:latin typeface="文鼎中楷体" panose="03000600000000000000" charset="-122"/>
                <a:ea typeface="文鼎中楷体" panose="03000600000000000000" charset="-122"/>
                <a:sym typeface="微软雅黑" panose="020B0503020204020204" pitchFamily="34" charset="-122"/>
              </a:rPr>
              <a:t>报名审核</a:t>
            </a:r>
            <a:endParaRPr lang="zh-CN" altLang="en-US" dirty="0">
              <a:solidFill>
                <a:srgbClr val="FFFFFF"/>
              </a:solidFill>
              <a:latin typeface="文鼎中楷体" panose="03000600000000000000" charset="-122"/>
              <a:ea typeface="文鼎中楷体" panose="03000600000000000000" charset="-122"/>
              <a:sym typeface="微软雅黑" panose="020B0503020204020204" pitchFamily="34" charset="-122"/>
            </a:endParaRPr>
          </a:p>
        </p:txBody>
      </p:sp>
      <p:pic>
        <p:nvPicPr>
          <p:cNvPr id="2" name="图片 9"/>
          <p:cNvPicPr>
            <a:picLocks noChangeAspect="1"/>
          </p:cNvPicPr>
          <p:nvPr>
            <p:custDataLst>
              <p:tags r:id="rId1"/>
            </p:custDataLst>
          </p:nvPr>
        </p:nvPicPr>
        <p:blipFill>
          <a:blip r:embed="rId2"/>
          <a:stretch>
            <a:fillRect/>
          </a:stretch>
        </p:blipFill>
        <p:spPr>
          <a:xfrm>
            <a:off x="346075" y="705485"/>
            <a:ext cx="6392545" cy="3813175"/>
          </a:xfrm>
          <a:prstGeom prst="rect">
            <a:avLst/>
          </a:prstGeom>
          <a:noFill/>
          <a:ln w="9525">
            <a:noFill/>
          </a:ln>
        </p:spPr>
      </p:pic>
      <p:sp>
        <p:nvSpPr>
          <p:cNvPr id="3" name="文本框 2"/>
          <p:cNvSpPr txBox="1"/>
          <p:nvPr/>
        </p:nvSpPr>
        <p:spPr>
          <a:xfrm>
            <a:off x="6784340" y="693420"/>
            <a:ext cx="2107565" cy="3784600"/>
          </a:xfrm>
          <a:prstGeom prst="rect">
            <a:avLst/>
          </a:prstGeom>
          <a:noFill/>
        </p:spPr>
        <p:txBody>
          <a:bodyPr wrap="square" rtlCol="0">
            <a:spAutoFit/>
          </a:bodyPr>
          <a:p>
            <a:r>
              <a:rPr lang="zh-CN" altLang="en-US"/>
              <a:t>登入“工作台”→点击“过程管理”→点击“报名审核”→点击查看学生提交的单位信息详情→点击“通过”或“拒绝”</a:t>
            </a:r>
            <a:endParaRPr lang="zh-CN" altLang="en-US"/>
          </a:p>
          <a:p>
            <a:r>
              <a:rPr lang="zh-CN" altLang="en-US"/>
              <a:t>或者</a:t>
            </a:r>
            <a:endParaRPr lang="zh-CN" altLang="en-US"/>
          </a:p>
          <a:p>
            <a:r>
              <a:rPr lang="zh-CN" altLang="en-US"/>
              <a:t>直接在待办事项下，点击报名审核，进行操作</a:t>
            </a:r>
            <a:endParaRPr lang="zh-CN" altLang="en-US"/>
          </a:p>
          <a:p>
            <a:r>
              <a:rPr lang="zh-CN" altLang="en-US">
                <a:solidFill>
                  <a:srgbClr val="FF0000"/>
                </a:solidFill>
              </a:rPr>
              <a:t>说明：报名审核默认待审核页面，查看已拒绝、已通过或未报名的学生请切换上方的类型</a:t>
            </a:r>
            <a:endParaRPr lang="zh-CN" altLang="en-US">
              <a:solidFill>
                <a:srgbClr val="FF000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7" name="矩形 59407"/>
          <p:cNvSpPr/>
          <p:nvPr/>
        </p:nvSpPr>
        <p:spPr>
          <a:xfrm>
            <a:off x="104775" y="1271"/>
            <a:ext cx="5886450" cy="337185"/>
          </a:xfrm>
          <a:prstGeom prst="rect">
            <a:avLst/>
          </a:prstGeom>
          <a:noFill/>
          <a:ln w="12700">
            <a:noFill/>
          </a:ln>
        </p:spPr>
        <p:txBody>
          <a:bodyPr wrap="square" lIns="45720" rIns="45720" anchor="ctr">
            <a:spAutoFit/>
          </a:bodyPr>
          <a:lstStyle/>
          <a:p>
            <a:pPr hangingPunct="0"/>
            <a:r>
              <a:rPr lang="zh-CN" altLang="en-US" dirty="0">
                <a:solidFill>
                  <a:srgbClr val="FFFFFF"/>
                </a:solidFill>
                <a:latin typeface="文鼎中楷体" panose="03000600000000000000" charset="-122"/>
                <a:ea typeface="文鼎中楷体" panose="03000600000000000000" charset="-122"/>
                <a:sym typeface="微软雅黑" panose="020B0503020204020204" pitchFamily="34" charset="-122"/>
              </a:rPr>
              <a:t>小程序</a:t>
            </a:r>
            <a:r>
              <a:rPr lang="en-US" altLang="zh-CN" dirty="0">
                <a:solidFill>
                  <a:srgbClr val="FFFFFF"/>
                </a:solidFill>
                <a:latin typeface="文鼎中楷体" panose="03000600000000000000" charset="-122"/>
                <a:ea typeface="文鼎中楷体" panose="03000600000000000000" charset="-122"/>
                <a:sym typeface="微软雅黑" panose="020B0503020204020204" pitchFamily="34" charset="-122"/>
              </a:rPr>
              <a:t>--</a:t>
            </a:r>
            <a:r>
              <a:rPr lang="zh-CN" altLang="en-US" dirty="0">
                <a:solidFill>
                  <a:srgbClr val="FFFFFF"/>
                </a:solidFill>
                <a:latin typeface="文鼎中楷体" panose="03000600000000000000" charset="-122"/>
                <a:ea typeface="文鼎中楷体" panose="03000600000000000000" charset="-122"/>
                <a:sym typeface="微软雅黑" panose="020B0503020204020204" pitchFamily="34" charset="-122"/>
              </a:rPr>
              <a:t>工作台</a:t>
            </a:r>
            <a:r>
              <a:rPr lang="en-US" altLang="zh-CN" dirty="0">
                <a:solidFill>
                  <a:srgbClr val="FFFFFF"/>
                </a:solidFill>
                <a:latin typeface="文鼎中楷体" panose="03000600000000000000" charset="-122"/>
                <a:ea typeface="文鼎中楷体" panose="03000600000000000000" charset="-122"/>
                <a:sym typeface="微软雅黑" panose="020B0503020204020204" pitchFamily="34" charset="-122"/>
              </a:rPr>
              <a:t>--</a:t>
            </a:r>
            <a:r>
              <a:rPr lang="zh-CN" altLang="en-US" dirty="0">
                <a:solidFill>
                  <a:srgbClr val="FFFFFF"/>
                </a:solidFill>
                <a:latin typeface="文鼎中楷体" panose="03000600000000000000" charset="-122"/>
                <a:ea typeface="文鼎中楷体" panose="03000600000000000000" charset="-122"/>
                <a:sym typeface="微软雅黑" panose="020B0503020204020204" pitchFamily="34" charset="-122"/>
              </a:rPr>
              <a:t>周日志批阅</a:t>
            </a:r>
            <a:endParaRPr lang="zh-CN" altLang="en-US" dirty="0">
              <a:solidFill>
                <a:srgbClr val="FFFFFF"/>
              </a:solidFill>
              <a:latin typeface="文鼎中楷体" panose="03000600000000000000" charset="-122"/>
              <a:ea typeface="文鼎中楷体" panose="03000600000000000000" charset="-122"/>
              <a:sym typeface="微软雅黑" panose="020B0503020204020204" pitchFamily="34" charset="-122"/>
            </a:endParaRPr>
          </a:p>
        </p:txBody>
      </p:sp>
      <p:pic>
        <p:nvPicPr>
          <p:cNvPr id="2" name="图片 -2147482609"/>
          <p:cNvPicPr>
            <a:picLocks noChangeAspect="1"/>
          </p:cNvPicPr>
          <p:nvPr/>
        </p:nvPicPr>
        <p:blipFill>
          <a:blip r:embed="rId1"/>
          <a:stretch>
            <a:fillRect/>
          </a:stretch>
        </p:blipFill>
        <p:spPr>
          <a:xfrm>
            <a:off x="198120" y="579120"/>
            <a:ext cx="6905625" cy="3738880"/>
          </a:xfrm>
          <a:prstGeom prst="rect">
            <a:avLst/>
          </a:prstGeom>
          <a:noFill/>
          <a:ln w="9525">
            <a:noFill/>
          </a:ln>
        </p:spPr>
      </p:pic>
      <p:sp>
        <p:nvSpPr>
          <p:cNvPr id="6" name="文本框 5"/>
          <p:cNvSpPr txBox="1"/>
          <p:nvPr/>
        </p:nvSpPr>
        <p:spPr>
          <a:xfrm>
            <a:off x="7221855" y="711835"/>
            <a:ext cx="1715135" cy="4030980"/>
          </a:xfrm>
          <a:prstGeom prst="rect">
            <a:avLst/>
          </a:prstGeom>
          <a:noFill/>
        </p:spPr>
        <p:txBody>
          <a:bodyPr wrap="square" rtlCol="0">
            <a:spAutoFit/>
          </a:bodyPr>
          <a:p>
            <a:r>
              <a:rPr lang="zh-CN" altLang="en-US"/>
              <a:t>点击“工作台”→点击“过程管理”→“周日志批阅”→查看学生周志内容→点击批阅通过，评分及评语</a:t>
            </a:r>
            <a:endParaRPr lang="zh-CN" altLang="en-US"/>
          </a:p>
          <a:p>
            <a:r>
              <a:rPr lang="zh-CN" altLang="en-US"/>
              <a:t>或者</a:t>
            </a:r>
            <a:endParaRPr lang="zh-CN" altLang="en-US"/>
          </a:p>
          <a:p>
            <a:r>
              <a:rPr lang="zh-CN" altLang="en-US"/>
              <a:t>直接点击待办事项下方的周日志批阅，进行批阅</a:t>
            </a:r>
            <a:endParaRPr lang="zh-CN" altLang="en-US"/>
          </a:p>
          <a:p>
            <a:r>
              <a:rPr lang="zh-CN" altLang="en-US">
                <a:solidFill>
                  <a:srgbClr val="FF0000"/>
                </a:solidFill>
              </a:rPr>
              <a:t>说明：第三张图片上方可切换周日志批阅状态，查看已批阅或退回的周日志</a:t>
            </a:r>
            <a:endParaRPr lang="zh-CN" altLang="en-US">
              <a:solidFill>
                <a:srgbClr val="FF000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矩形 59407"/>
          <p:cNvSpPr/>
          <p:nvPr/>
        </p:nvSpPr>
        <p:spPr>
          <a:xfrm>
            <a:off x="104775" y="1271"/>
            <a:ext cx="5886450" cy="337185"/>
          </a:xfrm>
          <a:prstGeom prst="rect">
            <a:avLst/>
          </a:prstGeom>
          <a:noFill/>
          <a:ln w="12700">
            <a:noFill/>
          </a:ln>
        </p:spPr>
        <p:txBody>
          <a:bodyPr wrap="square" lIns="45720" rIns="45720" anchor="ctr">
            <a:spAutoFit/>
          </a:bodyPr>
          <a:lstStyle/>
          <a:p>
            <a:pPr hangingPunct="0"/>
            <a:r>
              <a:rPr lang="zh-CN" altLang="en-US" dirty="0">
                <a:solidFill>
                  <a:srgbClr val="FFFFFF"/>
                </a:solidFill>
                <a:latin typeface="文鼎中楷体" panose="03000600000000000000" charset="-122"/>
                <a:ea typeface="文鼎中楷体" panose="03000600000000000000" charset="-122"/>
                <a:sym typeface="微软雅黑" panose="020B0503020204020204" pitchFamily="34" charset="-122"/>
              </a:rPr>
              <a:t>小程序</a:t>
            </a:r>
            <a:r>
              <a:rPr lang="en-US" altLang="zh-CN" dirty="0">
                <a:solidFill>
                  <a:srgbClr val="FFFFFF"/>
                </a:solidFill>
                <a:latin typeface="文鼎中楷体" panose="03000600000000000000" charset="-122"/>
                <a:ea typeface="文鼎中楷体" panose="03000600000000000000" charset="-122"/>
                <a:sym typeface="微软雅黑" panose="020B0503020204020204" pitchFamily="34" charset="-122"/>
              </a:rPr>
              <a:t>--</a:t>
            </a:r>
            <a:r>
              <a:rPr lang="zh-CN" altLang="en-US" dirty="0">
                <a:solidFill>
                  <a:srgbClr val="FFFFFF"/>
                </a:solidFill>
                <a:latin typeface="文鼎中楷体" panose="03000600000000000000" charset="-122"/>
                <a:ea typeface="文鼎中楷体" panose="03000600000000000000" charset="-122"/>
                <a:sym typeface="微软雅黑" panose="020B0503020204020204" pitchFamily="34" charset="-122"/>
              </a:rPr>
              <a:t>工作台</a:t>
            </a:r>
            <a:r>
              <a:rPr lang="en-US" altLang="zh-CN" dirty="0">
                <a:solidFill>
                  <a:srgbClr val="FFFFFF"/>
                </a:solidFill>
                <a:latin typeface="文鼎中楷体" panose="03000600000000000000" charset="-122"/>
                <a:ea typeface="文鼎中楷体" panose="03000600000000000000" charset="-122"/>
                <a:sym typeface="微软雅黑" panose="020B0503020204020204" pitchFamily="34" charset="-122"/>
              </a:rPr>
              <a:t>--</a:t>
            </a:r>
            <a:r>
              <a:rPr lang="zh-CN" altLang="en-US" dirty="0">
                <a:solidFill>
                  <a:srgbClr val="FFFFFF"/>
                </a:solidFill>
                <a:latin typeface="文鼎中楷体" panose="03000600000000000000" charset="-122"/>
                <a:ea typeface="文鼎中楷体" panose="03000600000000000000" charset="-122"/>
                <a:sym typeface="微软雅黑" panose="020B0503020204020204" pitchFamily="34" charset="-122"/>
              </a:rPr>
              <a:t>签到统计</a:t>
            </a:r>
            <a:endParaRPr lang="zh-CN" altLang="en-US" dirty="0">
              <a:solidFill>
                <a:srgbClr val="FFFFFF"/>
              </a:solidFill>
              <a:latin typeface="文鼎中楷体" panose="03000600000000000000" charset="-122"/>
              <a:ea typeface="文鼎中楷体" panose="03000600000000000000" charset="-122"/>
              <a:sym typeface="微软雅黑" panose="020B0503020204020204" pitchFamily="34" charset="-122"/>
            </a:endParaRPr>
          </a:p>
        </p:txBody>
      </p:sp>
      <p:pic>
        <p:nvPicPr>
          <p:cNvPr id="2" name="图片 10"/>
          <p:cNvPicPr>
            <a:picLocks noChangeAspect="1"/>
          </p:cNvPicPr>
          <p:nvPr/>
        </p:nvPicPr>
        <p:blipFill>
          <a:blip r:embed="rId1"/>
          <a:stretch>
            <a:fillRect/>
          </a:stretch>
        </p:blipFill>
        <p:spPr>
          <a:xfrm>
            <a:off x="307340" y="600710"/>
            <a:ext cx="6412230" cy="4036695"/>
          </a:xfrm>
          <a:prstGeom prst="rect">
            <a:avLst/>
          </a:prstGeom>
          <a:noFill/>
          <a:ln w="9525">
            <a:noFill/>
          </a:ln>
        </p:spPr>
      </p:pic>
      <p:sp>
        <p:nvSpPr>
          <p:cNvPr id="4" name="文本框 3"/>
          <p:cNvSpPr txBox="1"/>
          <p:nvPr/>
        </p:nvSpPr>
        <p:spPr>
          <a:xfrm>
            <a:off x="6839585" y="600710"/>
            <a:ext cx="2133600" cy="2306955"/>
          </a:xfrm>
          <a:prstGeom prst="rect">
            <a:avLst/>
          </a:prstGeom>
          <a:noFill/>
        </p:spPr>
        <p:txBody>
          <a:bodyPr wrap="square" rtlCol="0">
            <a:spAutoFit/>
          </a:bodyPr>
          <a:p>
            <a:r>
              <a:rPr lang="zh-CN" altLang="en-US"/>
              <a:t>点击“工作台”→点击“过程管理”→“学生签到”，查看当天签到情况</a:t>
            </a:r>
            <a:endParaRPr lang="zh-CN" altLang="en-US"/>
          </a:p>
          <a:p>
            <a:r>
              <a:rPr lang="zh-CN" altLang="en-US">
                <a:solidFill>
                  <a:srgbClr val="FF0000"/>
                </a:solidFill>
              </a:rPr>
              <a:t>说明：创建计划的管理老师在设置实习要求时选择需要签到的情况下，学生才需要进行签到</a:t>
            </a:r>
            <a:endParaRPr lang="zh-CN" altLang="en-US">
              <a:solidFill>
                <a:srgbClr val="FF000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矩形 59407"/>
          <p:cNvSpPr/>
          <p:nvPr/>
        </p:nvSpPr>
        <p:spPr>
          <a:xfrm>
            <a:off x="104775" y="1271"/>
            <a:ext cx="5886450" cy="337185"/>
          </a:xfrm>
          <a:prstGeom prst="rect">
            <a:avLst/>
          </a:prstGeom>
          <a:noFill/>
          <a:ln w="12700">
            <a:noFill/>
          </a:ln>
        </p:spPr>
        <p:txBody>
          <a:bodyPr wrap="square" lIns="45720" rIns="45720" anchor="ctr">
            <a:spAutoFit/>
          </a:bodyPr>
          <a:lstStyle/>
          <a:p>
            <a:pPr hangingPunct="0"/>
            <a:r>
              <a:rPr lang="zh-CN" altLang="en-US" dirty="0">
                <a:solidFill>
                  <a:srgbClr val="FFFFFF"/>
                </a:solidFill>
                <a:latin typeface="文鼎中楷体" panose="03000600000000000000" charset="-122"/>
                <a:ea typeface="文鼎中楷体" panose="03000600000000000000" charset="-122"/>
                <a:sym typeface="微软雅黑" panose="020B0503020204020204" pitchFamily="34" charset="-122"/>
              </a:rPr>
              <a:t>小程序</a:t>
            </a:r>
            <a:r>
              <a:rPr lang="en-US" altLang="zh-CN" dirty="0">
                <a:solidFill>
                  <a:srgbClr val="FFFFFF"/>
                </a:solidFill>
                <a:latin typeface="文鼎中楷体" panose="03000600000000000000" charset="-122"/>
                <a:ea typeface="文鼎中楷体" panose="03000600000000000000" charset="-122"/>
                <a:sym typeface="微软雅黑" panose="020B0503020204020204" pitchFamily="34" charset="-122"/>
              </a:rPr>
              <a:t>--</a:t>
            </a:r>
            <a:r>
              <a:rPr lang="zh-CN" altLang="en-US" dirty="0">
                <a:solidFill>
                  <a:srgbClr val="FFFFFF"/>
                </a:solidFill>
                <a:latin typeface="文鼎中楷体" panose="03000600000000000000" charset="-122"/>
                <a:ea typeface="文鼎中楷体" panose="03000600000000000000" charset="-122"/>
                <a:sym typeface="微软雅黑" panose="020B0503020204020204" pitchFamily="34" charset="-122"/>
              </a:rPr>
              <a:t>工作台</a:t>
            </a:r>
            <a:r>
              <a:rPr lang="en-US" altLang="zh-CN" dirty="0">
                <a:solidFill>
                  <a:srgbClr val="FFFFFF"/>
                </a:solidFill>
                <a:latin typeface="文鼎中楷体" panose="03000600000000000000" charset="-122"/>
                <a:ea typeface="文鼎中楷体" panose="03000600000000000000" charset="-122"/>
                <a:sym typeface="微软雅黑" panose="020B0503020204020204" pitchFamily="34" charset="-122"/>
              </a:rPr>
              <a:t>--</a:t>
            </a:r>
            <a:r>
              <a:rPr lang="zh-CN" altLang="en-US" dirty="0">
                <a:solidFill>
                  <a:srgbClr val="FFFFFF"/>
                </a:solidFill>
                <a:latin typeface="文鼎中楷体" panose="03000600000000000000" charset="-122"/>
                <a:ea typeface="文鼎中楷体" panose="03000600000000000000" charset="-122"/>
                <a:sym typeface="微软雅黑" panose="020B0503020204020204" pitchFamily="34" charset="-122"/>
              </a:rPr>
              <a:t>实习报告批阅</a:t>
            </a:r>
            <a:endParaRPr lang="zh-CN" altLang="en-US" dirty="0">
              <a:solidFill>
                <a:srgbClr val="FFFFFF"/>
              </a:solidFill>
              <a:latin typeface="文鼎中楷体" panose="03000600000000000000" charset="-122"/>
              <a:ea typeface="文鼎中楷体" panose="03000600000000000000" charset="-122"/>
              <a:sym typeface="微软雅黑" panose="020B0503020204020204" pitchFamily="34" charset="-122"/>
            </a:endParaRPr>
          </a:p>
        </p:txBody>
      </p:sp>
      <p:sp>
        <p:nvSpPr>
          <p:cNvPr id="4" name="文本框 3"/>
          <p:cNvSpPr txBox="1"/>
          <p:nvPr/>
        </p:nvSpPr>
        <p:spPr>
          <a:xfrm>
            <a:off x="6839585" y="600710"/>
            <a:ext cx="2133600" cy="3291840"/>
          </a:xfrm>
          <a:prstGeom prst="rect">
            <a:avLst/>
          </a:prstGeom>
          <a:noFill/>
        </p:spPr>
        <p:txBody>
          <a:bodyPr wrap="square" rtlCol="0">
            <a:spAutoFit/>
          </a:bodyPr>
          <a:p>
            <a:r>
              <a:rPr lang="zh-CN" altLang="en-US"/>
              <a:t>点击“工作台”→点击“过程管理”→“报告批阅”→查看学生报告内容→点击“审批通过”或“退回修改”</a:t>
            </a:r>
            <a:endParaRPr lang="zh-CN" altLang="en-US"/>
          </a:p>
          <a:p>
            <a:r>
              <a:rPr lang="zh-CN" altLang="en-US"/>
              <a:t>或者</a:t>
            </a:r>
            <a:endParaRPr lang="zh-CN" altLang="en-US"/>
          </a:p>
          <a:p>
            <a:r>
              <a:rPr lang="zh-CN" altLang="en-US"/>
              <a:t>直接点击待办事项下的报告批阅</a:t>
            </a:r>
            <a:endParaRPr lang="zh-CN" altLang="en-US">
              <a:solidFill>
                <a:srgbClr val="FF0000"/>
              </a:solidFill>
            </a:endParaRPr>
          </a:p>
          <a:p>
            <a:r>
              <a:rPr lang="zh-CN" altLang="en-US">
                <a:solidFill>
                  <a:srgbClr val="FF0000"/>
                </a:solidFill>
              </a:rPr>
              <a:t>说明：第三张图的界面上方可以切换报告的批阅状态，查看已批阅、退回、无需批阅等状态的实习报告</a:t>
            </a:r>
            <a:endParaRPr lang="zh-CN" altLang="en-US">
              <a:solidFill>
                <a:srgbClr val="FF0000"/>
              </a:solidFill>
            </a:endParaRPr>
          </a:p>
        </p:txBody>
      </p:sp>
      <p:pic>
        <p:nvPicPr>
          <p:cNvPr id="2" name="图片 -2147482608"/>
          <p:cNvPicPr>
            <a:picLocks noChangeAspect="1"/>
          </p:cNvPicPr>
          <p:nvPr/>
        </p:nvPicPr>
        <p:blipFill>
          <a:blip r:embed="rId1"/>
          <a:stretch>
            <a:fillRect/>
          </a:stretch>
        </p:blipFill>
        <p:spPr>
          <a:xfrm>
            <a:off x="104775" y="600710"/>
            <a:ext cx="6840855" cy="3618865"/>
          </a:xfrm>
          <a:prstGeom prst="rect">
            <a:avLst/>
          </a:prstGeom>
          <a:noFill/>
          <a:ln w="9525">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矩形 59407"/>
          <p:cNvSpPr/>
          <p:nvPr/>
        </p:nvSpPr>
        <p:spPr>
          <a:xfrm>
            <a:off x="104775" y="1271"/>
            <a:ext cx="5886450" cy="337185"/>
          </a:xfrm>
          <a:prstGeom prst="rect">
            <a:avLst/>
          </a:prstGeom>
          <a:noFill/>
          <a:ln w="12700">
            <a:noFill/>
          </a:ln>
        </p:spPr>
        <p:txBody>
          <a:bodyPr wrap="square" lIns="45720" rIns="45720" anchor="ctr">
            <a:spAutoFit/>
          </a:bodyPr>
          <a:lstStyle/>
          <a:p>
            <a:pPr hangingPunct="0"/>
            <a:r>
              <a:rPr lang="zh-CN" altLang="en-US" dirty="0">
                <a:solidFill>
                  <a:srgbClr val="FFFFFF"/>
                </a:solidFill>
                <a:latin typeface="文鼎中楷体" panose="03000600000000000000" charset="-122"/>
                <a:ea typeface="文鼎中楷体" panose="03000600000000000000" charset="-122"/>
                <a:sym typeface="微软雅黑" panose="020B0503020204020204" pitchFamily="34" charset="-122"/>
              </a:rPr>
              <a:t>小程序</a:t>
            </a:r>
            <a:r>
              <a:rPr lang="en-US" altLang="zh-CN" dirty="0">
                <a:solidFill>
                  <a:srgbClr val="FFFFFF"/>
                </a:solidFill>
                <a:latin typeface="文鼎中楷体" panose="03000600000000000000" charset="-122"/>
                <a:ea typeface="文鼎中楷体" panose="03000600000000000000" charset="-122"/>
                <a:sym typeface="微软雅黑" panose="020B0503020204020204" pitchFamily="34" charset="-122"/>
              </a:rPr>
              <a:t>--</a:t>
            </a:r>
            <a:r>
              <a:rPr lang="zh-CN" altLang="en-US" dirty="0">
                <a:solidFill>
                  <a:srgbClr val="FFFFFF"/>
                </a:solidFill>
                <a:latin typeface="文鼎中楷体" panose="03000600000000000000" charset="-122"/>
                <a:ea typeface="文鼎中楷体" panose="03000600000000000000" charset="-122"/>
                <a:sym typeface="微软雅黑" panose="020B0503020204020204" pitchFamily="34" charset="-122"/>
              </a:rPr>
              <a:t>工作台</a:t>
            </a:r>
            <a:r>
              <a:rPr lang="en-US" altLang="zh-CN" dirty="0">
                <a:solidFill>
                  <a:srgbClr val="FFFFFF"/>
                </a:solidFill>
                <a:latin typeface="文鼎中楷体" panose="03000600000000000000" charset="-122"/>
                <a:ea typeface="文鼎中楷体" panose="03000600000000000000" charset="-122"/>
                <a:sym typeface="微软雅黑" panose="020B0503020204020204" pitchFamily="34" charset="-122"/>
              </a:rPr>
              <a:t>--</a:t>
            </a:r>
            <a:r>
              <a:rPr lang="zh-CN" altLang="en-US" dirty="0">
                <a:solidFill>
                  <a:srgbClr val="FFFFFF"/>
                </a:solidFill>
                <a:latin typeface="文鼎中楷体" panose="03000600000000000000" charset="-122"/>
                <a:ea typeface="文鼎中楷体" panose="03000600000000000000" charset="-122"/>
                <a:sym typeface="微软雅黑" panose="020B0503020204020204" pitchFamily="34" charset="-122"/>
              </a:rPr>
              <a:t>实习成绩鉴定（指导老师鉴定）</a:t>
            </a:r>
            <a:endParaRPr lang="zh-CN" altLang="en-US" dirty="0">
              <a:solidFill>
                <a:srgbClr val="FFFFFF"/>
              </a:solidFill>
              <a:latin typeface="文鼎中楷体" panose="03000600000000000000" charset="-122"/>
              <a:ea typeface="文鼎中楷体" panose="03000600000000000000" charset="-122"/>
              <a:sym typeface="微软雅黑" panose="020B0503020204020204" pitchFamily="34" charset="-122"/>
            </a:endParaRPr>
          </a:p>
        </p:txBody>
      </p:sp>
      <p:sp>
        <p:nvSpPr>
          <p:cNvPr id="4" name="文本框 3"/>
          <p:cNvSpPr txBox="1"/>
          <p:nvPr/>
        </p:nvSpPr>
        <p:spPr>
          <a:xfrm>
            <a:off x="6839585" y="600710"/>
            <a:ext cx="2133600" cy="3784600"/>
          </a:xfrm>
          <a:prstGeom prst="rect">
            <a:avLst/>
          </a:prstGeom>
          <a:noFill/>
        </p:spPr>
        <p:txBody>
          <a:bodyPr wrap="square" rtlCol="0">
            <a:spAutoFit/>
          </a:bodyPr>
          <a:p>
            <a:r>
              <a:rPr lang="zh-CN" altLang="en-US"/>
              <a:t>点击“工作台”→点击“过程管理”→“成绩鉴定”→点击“指导老师鉴定”→点击“去鉴定”→根据设置的评分维度进行打分或者评语→点击“提交鉴定”</a:t>
            </a:r>
            <a:endParaRPr lang="zh-CN" altLang="en-US"/>
          </a:p>
          <a:p>
            <a:r>
              <a:rPr lang="zh-CN" altLang="en-US">
                <a:solidFill>
                  <a:schemeClr val="tx1"/>
                </a:solidFill>
              </a:rPr>
              <a:t>或者</a:t>
            </a:r>
            <a:endParaRPr lang="zh-CN" altLang="en-US">
              <a:solidFill>
                <a:schemeClr val="tx1"/>
              </a:solidFill>
            </a:endParaRPr>
          </a:p>
          <a:p>
            <a:r>
              <a:rPr lang="zh-CN" altLang="en-US">
                <a:solidFill>
                  <a:schemeClr val="tx1"/>
                </a:solidFill>
              </a:rPr>
              <a:t>点击待办事项下的成绩鉴定去操作</a:t>
            </a:r>
            <a:endParaRPr lang="zh-CN" altLang="en-US">
              <a:solidFill>
                <a:schemeClr val="tx1"/>
              </a:solidFill>
            </a:endParaRPr>
          </a:p>
          <a:p>
            <a:r>
              <a:rPr lang="zh-CN" altLang="en-US">
                <a:solidFill>
                  <a:srgbClr val="FF0000"/>
                </a:solidFill>
              </a:rPr>
              <a:t>说明：如果创建计划的管理老师未选择成绩鉴定模块或成绩鉴定表不要求指导老师鉴定，则无需操作</a:t>
            </a:r>
            <a:endParaRPr lang="zh-CN" altLang="en-US">
              <a:solidFill>
                <a:srgbClr val="FF0000"/>
              </a:solidFill>
            </a:endParaRPr>
          </a:p>
        </p:txBody>
      </p:sp>
      <p:pic>
        <p:nvPicPr>
          <p:cNvPr id="2" name="图片 -2147482607"/>
          <p:cNvPicPr>
            <a:picLocks noChangeAspect="1"/>
          </p:cNvPicPr>
          <p:nvPr/>
        </p:nvPicPr>
        <p:blipFill>
          <a:blip r:embed="rId1"/>
          <a:stretch>
            <a:fillRect/>
          </a:stretch>
        </p:blipFill>
        <p:spPr>
          <a:xfrm>
            <a:off x="187960" y="605790"/>
            <a:ext cx="6652260" cy="3698875"/>
          </a:xfrm>
          <a:prstGeom prst="rect">
            <a:avLst/>
          </a:prstGeom>
          <a:noFill/>
          <a:ln w="9525">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任意多边形 8196"/>
          <p:cNvSpPr/>
          <p:nvPr/>
        </p:nvSpPr>
        <p:spPr>
          <a:xfrm>
            <a:off x="3157220" y="2448878"/>
            <a:ext cx="3643313" cy="404812"/>
          </a:xfrm>
          <a:custGeom>
            <a:avLst/>
            <a:gdLst/>
            <a:ahLst/>
            <a:cxnLst>
              <a:cxn ang="0">
                <a:pos x="125661" y="141272"/>
              </a:cxn>
              <a:cxn ang="0">
                <a:pos x="125661" y="404812"/>
              </a:cxn>
              <a:cxn ang="0">
                <a:pos x="0" y="404812"/>
              </a:cxn>
              <a:cxn ang="0">
                <a:pos x="0" y="404456"/>
              </a:cxn>
              <a:cxn ang="0">
                <a:pos x="125661" y="141272"/>
              </a:cxn>
              <a:cxn ang="0">
                <a:pos x="460643" y="0"/>
              </a:cxn>
              <a:cxn ang="0">
                <a:pos x="3643313" y="0"/>
              </a:cxn>
              <a:cxn ang="0">
                <a:pos x="3643313" y="404812"/>
              </a:cxn>
              <a:cxn ang="0">
                <a:pos x="460643" y="404812"/>
              </a:cxn>
              <a:cxn ang="0">
                <a:pos x="460643" y="0"/>
              </a:cxn>
            </a:cxnLst>
            <a:rect l="0" t="0" r="0" b="0"/>
            <a:pathLst>
              <a:path w="21600" h="21600">
                <a:moveTo>
                  <a:pt x="745" y="7538"/>
                </a:moveTo>
                <a:lnTo>
                  <a:pt x="745" y="21600"/>
                </a:lnTo>
                <a:lnTo>
                  <a:pt x="0" y="21600"/>
                </a:lnTo>
                <a:lnTo>
                  <a:pt x="0" y="21581"/>
                </a:lnTo>
                <a:lnTo>
                  <a:pt x="745" y="7538"/>
                </a:lnTo>
                <a:close/>
                <a:moveTo>
                  <a:pt x="2731" y="0"/>
                </a:moveTo>
                <a:lnTo>
                  <a:pt x="21600" y="0"/>
                </a:lnTo>
                <a:lnTo>
                  <a:pt x="21600" y="21600"/>
                </a:lnTo>
                <a:lnTo>
                  <a:pt x="2731" y="21600"/>
                </a:lnTo>
                <a:lnTo>
                  <a:pt x="2731" y="0"/>
                </a:lnTo>
                <a:close/>
              </a:path>
            </a:pathLst>
          </a:custGeom>
          <a:solidFill>
            <a:srgbClr val="7F7F7F"/>
          </a:solidFill>
          <a:ln w="12700">
            <a:noFill/>
          </a:ln>
        </p:spPr>
        <p:txBody>
          <a:bodyPr/>
          <a:lstStyle/>
          <a:p>
            <a:endParaRPr lang="zh-CN" altLang="en-US"/>
          </a:p>
        </p:txBody>
      </p:sp>
      <p:sp>
        <p:nvSpPr>
          <p:cNvPr id="20482" name="矩形 8197"/>
          <p:cNvSpPr/>
          <p:nvPr/>
        </p:nvSpPr>
        <p:spPr>
          <a:xfrm>
            <a:off x="3995738" y="2513013"/>
            <a:ext cx="1965325" cy="276225"/>
          </a:xfrm>
          <a:prstGeom prst="rect">
            <a:avLst/>
          </a:prstGeom>
          <a:noFill/>
          <a:ln w="12700">
            <a:noFill/>
          </a:ln>
        </p:spPr>
        <p:txBody>
          <a:bodyPr wrap="square" lIns="0" tIns="0" rIns="0" bIns="0" anchor="ctr">
            <a:spAutoFit/>
          </a:bodyPr>
          <a:lstStyle/>
          <a:p>
            <a:pPr hangingPunct="0"/>
            <a:r>
              <a:rPr lang="en-US" altLang="zh-CN" sz="18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PC</a:t>
            </a:r>
            <a:r>
              <a:rPr lang="zh-CN" altLang="en-US" sz="18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操作指南</a:t>
            </a:r>
            <a:endParaRPr lang="zh-CN" altLang="en-US" sz="18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0483" name="矩形 8200"/>
          <p:cNvSpPr/>
          <p:nvPr/>
        </p:nvSpPr>
        <p:spPr>
          <a:xfrm>
            <a:off x="527050" y="2089150"/>
            <a:ext cx="1855788" cy="965200"/>
          </a:xfrm>
          <a:prstGeom prst="rect">
            <a:avLst/>
          </a:prstGeom>
          <a:noFill/>
          <a:ln w="12700">
            <a:noFill/>
          </a:ln>
        </p:spPr>
        <p:txBody>
          <a:bodyPr lIns="0" tIns="0" rIns="0" bIns="0" anchor="ctr">
            <a:spAutoFit/>
          </a:bodyPr>
          <a:lstStyle/>
          <a:p>
            <a:pPr algn="ctr" hangingPunct="0"/>
            <a:r>
              <a:rPr lang="zh-CN" altLang="en-US" sz="2900" dirty="0">
                <a:latin typeface="微软雅黑" panose="020B0503020204020204" pitchFamily="34" charset="-122"/>
                <a:ea typeface="微软雅黑" panose="020B0503020204020204" pitchFamily="34" charset="-122"/>
                <a:sym typeface="微软雅黑" panose="020B0503020204020204" pitchFamily="34" charset="-122"/>
              </a:rPr>
              <a:t>目   录</a:t>
            </a:r>
            <a:endParaRPr lang="zh-CN" altLang="en-US" sz="2900" dirty="0">
              <a:latin typeface="微软雅黑" panose="020B0503020204020204" pitchFamily="34" charset="-122"/>
              <a:ea typeface="微软雅黑" panose="020B0503020204020204" pitchFamily="34" charset="-122"/>
              <a:sym typeface="微软雅黑" panose="020B0503020204020204" pitchFamily="34" charset="-122"/>
            </a:endParaRPr>
          </a:p>
          <a:p>
            <a:pPr algn="ctr" hangingPunct="0"/>
            <a:r>
              <a:rPr lang="en-US" altLang="zh-CN" sz="2900" dirty="0">
                <a:latin typeface="微软雅黑" panose="020B0503020204020204" pitchFamily="34" charset="-122"/>
                <a:ea typeface="微软雅黑" panose="020B0503020204020204" pitchFamily="34" charset="-122"/>
                <a:sym typeface="微软雅黑" panose="020B0503020204020204" pitchFamily="34" charset="-122"/>
              </a:rPr>
              <a:t>content</a:t>
            </a:r>
            <a:endParaRPr lang="en-US" altLang="zh-CN" sz="29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0484" name="任意多边形 8198"/>
          <p:cNvSpPr/>
          <p:nvPr/>
        </p:nvSpPr>
        <p:spPr>
          <a:xfrm>
            <a:off x="3201988" y="1444625"/>
            <a:ext cx="3644900" cy="404813"/>
          </a:xfrm>
          <a:custGeom>
            <a:avLst/>
            <a:gdLst>
              <a:gd name="txL" fmla="*/ 0 w 21600"/>
              <a:gd name="txT" fmla="*/ 0 h 21600"/>
              <a:gd name="txR" fmla="*/ 21600 w 21600"/>
              <a:gd name="txB" fmla="*/ 21600 h 21600"/>
            </a:gdLst>
            <a:ahLst/>
            <a:cxnLst>
              <a:cxn ang="0">
                <a:pos x="2147483646" y="2147483646"/>
              </a:cxn>
              <a:cxn ang="0">
                <a:pos x="2147483646" y="2147483646"/>
              </a:cxn>
              <a:cxn ang="0">
                <a:pos x="0" y="2147483646"/>
              </a:cxn>
              <a:cxn ang="0">
                <a:pos x="0" y="2147483646"/>
              </a:cxn>
              <a:cxn ang="0">
                <a:pos x="2147483646" y="2147483646"/>
              </a:cxn>
              <a:cxn ang="0">
                <a:pos x="2147483646" y="0"/>
              </a:cxn>
              <a:cxn ang="0">
                <a:pos x="2147483646" y="0"/>
              </a:cxn>
              <a:cxn ang="0">
                <a:pos x="2147483646" y="2147483646"/>
              </a:cxn>
              <a:cxn ang="0">
                <a:pos x="2147483646" y="2147483646"/>
              </a:cxn>
              <a:cxn ang="0">
                <a:pos x="2147483646" y="0"/>
              </a:cxn>
            </a:cxnLst>
            <a:rect l="txL" t="txT" r="txR" b="txB"/>
            <a:pathLst>
              <a:path w="21600" h="21600">
                <a:moveTo>
                  <a:pt x="745" y="7538"/>
                </a:moveTo>
                <a:lnTo>
                  <a:pt x="745" y="21600"/>
                </a:lnTo>
                <a:lnTo>
                  <a:pt x="0" y="21600"/>
                </a:lnTo>
                <a:lnTo>
                  <a:pt x="0" y="21581"/>
                </a:lnTo>
                <a:lnTo>
                  <a:pt x="745" y="7538"/>
                </a:lnTo>
                <a:close/>
                <a:moveTo>
                  <a:pt x="2731" y="0"/>
                </a:moveTo>
                <a:lnTo>
                  <a:pt x="21600" y="0"/>
                </a:lnTo>
                <a:lnTo>
                  <a:pt x="21600" y="21600"/>
                </a:lnTo>
                <a:lnTo>
                  <a:pt x="2731" y="21600"/>
                </a:lnTo>
                <a:lnTo>
                  <a:pt x="2731" y="0"/>
                </a:lnTo>
                <a:close/>
              </a:path>
            </a:pathLst>
          </a:custGeom>
          <a:solidFill>
            <a:schemeClr val="accent1"/>
          </a:solidFill>
          <a:ln w="12700" cap="flat" cmpd="sng">
            <a:solidFill>
              <a:srgbClr val="FF536F"/>
            </a:solidFill>
            <a:prstDash val="solid"/>
            <a:round/>
            <a:headEnd type="none" w="med" len="med"/>
            <a:tailEnd type="none" w="med" len="med"/>
          </a:ln>
        </p:spPr>
        <p:txBody>
          <a:bodyPr anchor="t"/>
          <a:lstStyle/>
          <a:p>
            <a:pPr hangingPunct="0"/>
            <a:r>
              <a:rPr lang="en-US" altLang="zh-CN" dirty="0">
                <a:latin typeface="Calibri" panose="020F0502020204030204" pitchFamily="34" charset="0"/>
                <a:ea typeface="宋体" panose="02010600030101010101" pitchFamily="2" charset="-122"/>
              </a:rPr>
              <a:t>               </a:t>
            </a:r>
            <a:r>
              <a:rPr lang="zh-CN" altLang="zh-CN" sz="1800" dirty="0">
                <a:solidFill>
                  <a:srgbClr val="FFFFFF"/>
                </a:solidFill>
                <a:latin typeface="微软雅黑" panose="020B0503020204020204" pitchFamily="34" charset="-122"/>
                <a:ea typeface="微软雅黑" panose="020B0503020204020204" pitchFamily="34" charset="-122"/>
              </a:rPr>
              <a:t>登录指南</a:t>
            </a:r>
            <a:endParaRPr lang="zh-CN" altLang="en-US" dirty="0">
              <a:latin typeface="Calibri" panose="020F0502020204030204" pitchFamily="34" charset="0"/>
              <a:ea typeface="宋体" panose="02010600030101010101" pitchFamily="2" charset="-122"/>
            </a:endParaRPr>
          </a:p>
        </p:txBody>
      </p:sp>
      <p:sp>
        <p:nvSpPr>
          <p:cNvPr id="20485" name="任意多边形 8196"/>
          <p:cNvSpPr/>
          <p:nvPr/>
        </p:nvSpPr>
        <p:spPr>
          <a:xfrm>
            <a:off x="3197225" y="3332163"/>
            <a:ext cx="3643313" cy="404812"/>
          </a:xfrm>
          <a:custGeom>
            <a:avLst/>
            <a:gdLst>
              <a:gd name="txL" fmla="*/ 0 w 21600"/>
              <a:gd name="txT" fmla="*/ 0 h 21600"/>
              <a:gd name="txR" fmla="*/ 21600 w 21600"/>
              <a:gd name="txB" fmla="*/ 21600 h 21600"/>
            </a:gdLst>
            <a:ahLst/>
            <a:cxnLst>
              <a:cxn ang="0">
                <a:pos x="125661" y="141272"/>
              </a:cxn>
              <a:cxn ang="0">
                <a:pos x="125661" y="404812"/>
              </a:cxn>
              <a:cxn ang="0">
                <a:pos x="0" y="404812"/>
              </a:cxn>
              <a:cxn ang="0">
                <a:pos x="0" y="404456"/>
              </a:cxn>
              <a:cxn ang="0">
                <a:pos x="125661" y="141272"/>
              </a:cxn>
              <a:cxn ang="0">
                <a:pos x="460643" y="0"/>
              </a:cxn>
              <a:cxn ang="0">
                <a:pos x="3643313" y="0"/>
              </a:cxn>
              <a:cxn ang="0">
                <a:pos x="3643313" y="404812"/>
              </a:cxn>
              <a:cxn ang="0">
                <a:pos x="460643" y="404812"/>
              </a:cxn>
              <a:cxn ang="0">
                <a:pos x="460643" y="0"/>
              </a:cxn>
            </a:cxnLst>
            <a:rect l="txL" t="txT" r="txR" b="txB"/>
            <a:pathLst>
              <a:path w="21600" h="21600">
                <a:moveTo>
                  <a:pt x="745" y="7538"/>
                </a:moveTo>
                <a:lnTo>
                  <a:pt x="745" y="21600"/>
                </a:lnTo>
                <a:lnTo>
                  <a:pt x="0" y="21600"/>
                </a:lnTo>
                <a:lnTo>
                  <a:pt x="0" y="21581"/>
                </a:lnTo>
                <a:lnTo>
                  <a:pt x="745" y="7538"/>
                </a:lnTo>
                <a:close/>
                <a:moveTo>
                  <a:pt x="2731" y="0"/>
                </a:moveTo>
                <a:lnTo>
                  <a:pt x="21600" y="0"/>
                </a:lnTo>
                <a:lnTo>
                  <a:pt x="21600" y="21600"/>
                </a:lnTo>
                <a:lnTo>
                  <a:pt x="2731" y="21600"/>
                </a:lnTo>
                <a:lnTo>
                  <a:pt x="2731" y="0"/>
                </a:lnTo>
                <a:close/>
              </a:path>
            </a:pathLst>
          </a:custGeom>
          <a:solidFill>
            <a:srgbClr val="7F7F7F"/>
          </a:solidFill>
          <a:ln w="12700">
            <a:noFill/>
          </a:ln>
        </p:spPr>
        <p:txBody>
          <a:bodyPr anchor="t"/>
          <a:lstStyle/>
          <a:p>
            <a:r>
              <a:rPr lang="en-US" altLang="zh-CN">
                <a:latin typeface="Calibri" panose="020F0502020204030204" pitchFamily="34" charset="0"/>
              </a:rPr>
              <a:t>               </a:t>
            </a:r>
            <a:r>
              <a:rPr lang="zh-CN" altLang="en-US" sz="1800" dirty="0">
                <a:solidFill>
                  <a:srgbClr val="FFFFFF"/>
                </a:solidFill>
                <a:latin typeface="微软雅黑" panose="020B0503020204020204" pitchFamily="34" charset="-122"/>
                <a:ea typeface="微软雅黑" panose="020B0503020204020204" pitchFamily="34" charset="-122"/>
              </a:rPr>
              <a:t>教师端小程序操作指南</a:t>
            </a:r>
            <a:endParaRPr lang="zh-CN" altLang="en-US">
              <a:latin typeface="Calibri" panose="020F0502020204030204" pitchFamily="34" charset="0"/>
              <a:ea typeface="宋体" panose="02010600030101010101" pitchFamily="2" charset="-122"/>
            </a:endParaRP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矩形 59407"/>
          <p:cNvSpPr/>
          <p:nvPr/>
        </p:nvSpPr>
        <p:spPr>
          <a:xfrm>
            <a:off x="104775" y="1271"/>
            <a:ext cx="5886450" cy="337185"/>
          </a:xfrm>
          <a:prstGeom prst="rect">
            <a:avLst/>
          </a:prstGeom>
          <a:noFill/>
          <a:ln w="12700">
            <a:noFill/>
          </a:ln>
        </p:spPr>
        <p:txBody>
          <a:bodyPr wrap="square" lIns="45720" rIns="45720" anchor="ctr">
            <a:spAutoFit/>
          </a:bodyPr>
          <a:lstStyle/>
          <a:p>
            <a:pPr hangingPunct="0"/>
            <a:r>
              <a:rPr lang="zh-CN" altLang="en-US" dirty="0">
                <a:solidFill>
                  <a:srgbClr val="FFFFFF"/>
                </a:solidFill>
                <a:latin typeface="文鼎中楷体" panose="03000600000000000000" charset="-122"/>
                <a:ea typeface="文鼎中楷体" panose="03000600000000000000" charset="-122"/>
                <a:sym typeface="微软雅黑" panose="020B0503020204020204" pitchFamily="34" charset="-122"/>
              </a:rPr>
              <a:t>小程序</a:t>
            </a:r>
            <a:r>
              <a:rPr lang="en-US" altLang="zh-CN" dirty="0">
                <a:solidFill>
                  <a:srgbClr val="FFFFFF"/>
                </a:solidFill>
                <a:latin typeface="文鼎中楷体" panose="03000600000000000000" charset="-122"/>
                <a:ea typeface="文鼎中楷体" panose="03000600000000000000" charset="-122"/>
                <a:sym typeface="微软雅黑" panose="020B0503020204020204" pitchFamily="34" charset="-122"/>
              </a:rPr>
              <a:t>--</a:t>
            </a:r>
            <a:r>
              <a:rPr lang="zh-CN" altLang="en-US" dirty="0">
                <a:solidFill>
                  <a:srgbClr val="FFFFFF"/>
                </a:solidFill>
                <a:latin typeface="文鼎中楷体" panose="03000600000000000000" charset="-122"/>
                <a:ea typeface="文鼎中楷体" panose="03000600000000000000" charset="-122"/>
                <a:sym typeface="微软雅黑" panose="020B0503020204020204" pitchFamily="34" charset="-122"/>
              </a:rPr>
              <a:t>消息</a:t>
            </a:r>
            <a:r>
              <a:rPr lang="en-US" altLang="zh-CN" dirty="0">
                <a:solidFill>
                  <a:srgbClr val="FFFFFF"/>
                </a:solidFill>
                <a:latin typeface="文鼎中楷体" panose="03000600000000000000" charset="-122"/>
                <a:ea typeface="文鼎中楷体" panose="03000600000000000000" charset="-122"/>
                <a:sym typeface="微软雅黑" panose="020B0503020204020204" pitchFamily="34" charset="-122"/>
              </a:rPr>
              <a:t>--</a:t>
            </a:r>
            <a:r>
              <a:rPr lang="zh-CN" altLang="en-US" dirty="0">
                <a:solidFill>
                  <a:srgbClr val="FFFFFF"/>
                </a:solidFill>
                <a:latin typeface="文鼎中楷体" panose="03000600000000000000" charset="-122"/>
                <a:ea typeface="文鼎中楷体" panose="03000600000000000000" charset="-122"/>
                <a:sym typeface="微软雅黑" panose="020B0503020204020204" pitchFamily="34" charset="-122"/>
              </a:rPr>
              <a:t>通讯录及</a:t>
            </a:r>
            <a:r>
              <a:rPr lang="zh-CN" altLang="en-US" dirty="0">
                <a:solidFill>
                  <a:srgbClr val="FFFFFF"/>
                </a:solidFill>
                <a:latin typeface="文鼎中楷体" panose="03000600000000000000" charset="-122"/>
                <a:ea typeface="文鼎中楷体" panose="03000600000000000000" charset="-122"/>
                <a:sym typeface="微软雅黑" panose="020B0503020204020204" pitchFamily="34" charset="-122"/>
              </a:rPr>
              <a:t>实习、系统、互动消息</a:t>
            </a:r>
            <a:endParaRPr lang="zh-CN" altLang="en-US" dirty="0">
              <a:solidFill>
                <a:srgbClr val="FFFFFF"/>
              </a:solidFill>
              <a:latin typeface="文鼎中楷体" panose="03000600000000000000" charset="-122"/>
              <a:ea typeface="文鼎中楷体" panose="03000600000000000000" charset="-122"/>
              <a:sym typeface="微软雅黑" panose="020B0503020204020204" pitchFamily="34" charset="-122"/>
            </a:endParaRPr>
          </a:p>
        </p:txBody>
      </p:sp>
      <p:sp>
        <p:nvSpPr>
          <p:cNvPr id="4" name="文本框 3"/>
          <p:cNvSpPr txBox="1"/>
          <p:nvPr/>
        </p:nvSpPr>
        <p:spPr>
          <a:xfrm>
            <a:off x="6839585" y="600710"/>
            <a:ext cx="2133600" cy="3291840"/>
          </a:xfrm>
          <a:prstGeom prst="rect">
            <a:avLst/>
          </a:prstGeom>
          <a:noFill/>
        </p:spPr>
        <p:txBody>
          <a:bodyPr wrap="square" rtlCol="0">
            <a:spAutoFit/>
          </a:bodyPr>
          <a:p>
            <a:r>
              <a:rPr lang="zh-CN" altLang="en-US"/>
              <a:t>点击“消息”→点击“实习消息”</a:t>
            </a:r>
            <a:r>
              <a:rPr lang="en-US" altLang="zh-CN"/>
              <a:t>/“</a:t>
            </a:r>
            <a:r>
              <a:rPr lang="zh-CN" altLang="en-US">
                <a:ea typeface="宋体" panose="02010600030101010101" pitchFamily="2" charset="-122"/>
              </a:rPr>
              <a:t>系统消息</a:t>
            </a:r>
            <a:r>
              <a:rPr lang="en-US" altLang="zh-CN">
                <a:ea typeface="宋体" panose="02010600030101010101" pitchFamily="2" charset="-122"/>
              </a:rPr>
              <a:t>”/“</a:t>
            </a:r>
            <a:r>
              <a:rPr lang="zh-CN" altLang="en-US">
                <a:ea typeface="宋体" panose="02010600030101010101" pitchFamily="2" charset="-122"/>
              </a:rPr>
              <a:t>互动消息</a:t>
            </a:r>
            <a:r>
              <a:rPr lang="en-US" altLang="zh-CN">
                <a:ea typeface="宋体" panose="02010600030101010101" pitchFamily="2" charset="-122"/>
              </a:rPr>
              <a:t>”</a:t>
            </a:r>
            <a:r>
              <a:rPr lang="zh-CN" altLang="en-US">
                <a:ea typeface="宋体" panose="02010600030101010101" pitchFamily="2" charset="-122"/>
              </a:rPr>
              <a:t>或</a:t>
            </a:r>
            <a:r>
              <a:rPr lang="en-US" altLang="zh-CN">
                <a:ea typeface="宋体" panose="02010600030101010101" pitchFamily="2" charset="-122"/>
              </a:rPr>
              <a:t>“</a:t>
            </a:r>
            <a:r>
              <a:rPr lang="zh-CN" altLang="en-US">
                <a:ea typeface="宋体" panose="02010600030101010101" pitchFamily="2" charset="-122"/>
              </a:rPr>
              <a:t>我的通讯录</a:t>
            </a:r>
            <a:r>
              <a:rPr lang="en-US" altLang="zh-CN">
                <a:ea typeface="宋体" panose="02010600030101010101" pitchFamily="2" charset="-122"/>
              </a:rPr>
              <a:t>”</a:t>
            </a:r>
            <a:r>
              <a:rPr lang="zh-CN" altLang="en-US">
                <a:ea typeface="宋体" panose="02010600030101010101" pitchFamily="2" charset="-122"/>
              </a:rPr>
              <a:t>右侧下拉箭头，可分别查看不同类型的信息。例如可在通讯录</a:t>
            </a:r>
            <a:r>
              <a:rPr lang="en-US" altLang="zh-CN">
                <a:ea typeface="宋体" panose="02010600030101010101" pitchFamily="2" charset="-122"/>
              </a:rPr>
              <a:t>→</a:t>
            </a:r>
            <a:r>
              <a:rPr lang="zh-CN" altLang="en-US">
                <a:ea typeface="宋体" panose="02010600030101010101" pitchFamily="2" charset="-122"/>
              </a:rPr>
              <a:t>我的学生里和学生发送信息。</a:t>
            </a:r>
            <a:endParaRPr lang="zh-CN" altLang="en-US"/>
          </a:p>
          <a:p>
            <a:endParaRPr lang="zh-CN" altLang="en-US">
              <a:solidFill>
                <a:srgbClr val="FF0000"/>
              </a:solidFill>
            </a:endParaRPr>
          </a:p>
          <a:p>
            <a:r>
              <a:rPr lang="zh-CN" altLang="en-US">
                <a:solidFill>
                  <a:srgbClr val="FF0000"/>
                </a:solidFill>
              </a:rPr>
              <a:t>说明：我的群组是根据教师参与的实习计划自动生成，无法自行创建。</a:t>
            </a:r>
            <a:endParaRPr lang="zh-CN" altLang="en-US">
              <a:solidFill>
                <a:srgbClr val="FF0000"/>
              </a:solidFill>
            </a:endParaRPr>
          </a:p>
        </p:txBody>
      </p:sp>
      <p:pic>
        <p:nvPicPr>
          <p:cNvPr id="7" name="图片 6"/>
          <p:cNvPicPr>
            <a:picLocks noChangeAspect="1"/>
          </p:cNvPicPr>
          <p:nvPr/>
        </p:nvPicPr>
        <p:blipFill>
          <a:blip r:embed="rId1"/>
          <a:stretch>
            <a:fillRect/>
          </a:stretch>
        </p:blipFill>
        <p:spPr>
          <a:xfrm>
            <a:off x="4573905" y="571500"/>
            <a:ext cx="2034540" cy="1740535"/>
          </a:xfrm>
          <a:prstGeom prst="rect">
            <a:avLst/>
          </a:prstGeom>
        </p:spPr>
      </p:pic>
      <p:pic>
        <p:nvPicPr>
          <p:cNvPr id="8" name="图片 7"/>
          <p:cNvPicPr>
            <a:picLocks noChangeAspect="1"/>
          </p:cNvPicPr>
          <p:nvPr/>
        </p:nvPicPr>
        <p:blipFill>
          <a:blip r:embed="rId2"/>
          <a:stretch>
            <a:fillRect/>
          </a:stretch>
        </p:blipFill>
        <p:spPr>
          <a:xfrm>
            <a:off x="4580255" y="2405380"/>
            <a:ext cx="2028190" cy="2166620"/>
          </a:xfrm>
          <a:prstGeom prst="rect">
            <a:avLst/>
          </a:prstGeom>
        </p:spPr>
      </p:pic>
      <p:pic>
        <p:nvPicPr>
          <p:cNvPr id="9" name="图片 8"/>
          <p:cNvPicPr>
            <a:picLocks noChangeAspect="1"/>
          </p:cNvPicPr>
          <p:nvPr/>
        </p:nvPicPr>
        <p:blipFill>
          <a:blip r:embed="rId3"/>
          <a:stretch>
            <a:fillRect/>
          </a:stretch>
        </p:blipFill>
        <p:spPr>
          <a:xfrm>
            <a:off x="104775" y="571500"/>
            <a:ext cx="2012950" cy="4001135"/>
          </a:xfrm>
          <a:prstGeom prst="rect">
            <a:avLst/>
          </a:prstGeom>
        </p:spPr>
      </p:pic>
      <p:pic>
        <p:nvPicPr>
          <p:cNvPr id="10" name="图片 9"/>
          <p:cNvPicPr>
            <a:picLocks noChangeAspect="1"/>
          </p:cNvPicPr>
          <p:nvPr/>
        </p:nvPicPr>
        <p:blipFill>
          <a:blip r:embed="rId4"/>
          <a:stretch>
            <a:fillRect/>
          </a:stretch>
        </p:blipFill>
        <p:spPr>
          <a:xfrm>
            <a:off x="2117725" y="571500"/>
            <a:ext cx="2294890" cy="400050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矩形 59407"/>
          <p:cNvSpPr/>
          <p:nvPr/>
        </p:nvSpPr>
        <p:spPr>
          <a:xfrm>
            <a:off x="104775" y="1271"/>
            <a:ext cx="5886450" cy="337185"/>
          </a:xfrm>
          <a:prstGeom prst="rect">
            <a:avLst/>
          </a:prstGeom>
          <a:noFill/>
          <a:ln w="12700">
            <a:noFill/>
          </a:ln>
        </p:spPr>
        <p:txBody>
          <a:bodyPr wrap="square" lIns="45720" rIns="45720" anchor="ctr">
            <a:spAutoFit/>
          </a:bodyPr>
          <a:lstStyle/>
          <a:p>
            <a:pPr hangingPunct="0"/>
            <a:r>
              <a:rPr lang="zh-CN" altLang="en-US" dirty="0">
                <a:solidFill>
                  <a:srgbClr val="FFFFFF"/>
                </a:solidFill>
                <a:latin typeface="文鼎中楷体" panose="03000600000000000000" charset="-122"/>
                <a:ea typeface="文鼎中楷体" panose="03000600000000000000" charset="-122"/>
                <a:sym typeface="微软雅黑" panose="020B0503020204020204" pitchFamily="34" charset="-122"/>
              </a:rPr>
              <a:t>小程序</a:t>
            </a:r>
            <a:r>
              <a:rPr lang="en-US" altLang="zh-CN" dirty="0">
                <a:solidFill>
                  <a:srgbClr val="FFFFFF"/>
                </a:solidFill>
                <a:latin typeface="文鼎中楷体" panose="03000600000000000000" charset="-122"/>
                <a:ea typeface="文鼎中楷体" panose="03000600000000000000" charset="-122"/>
                <a:sym typeface="微软雅黑" panose="020B0503020204020204" pitchFamily="34" charset="-122"/>
              </a:rPr>
              <a:t>--</a:t>
            </a:r>
            <a:r>
              <a:rPr lang="zh-CN" altLang="en-US" dirty="0">
                <a:solidFill>
                  <a:srgbClr val="FFFFFF"/>
                </a:solidFill>
                <a:latin typeface="文鼎中楷体" panose="03000600000000000000" charset="-122"/>
                <a:ea typeface="文鼎中楷体" panose="03000600000000000000" charset="-122"/>
                <a:sym typeface="微软雅黑" panose="020B0503020204020204" pitchFamily="34" charset="-122"/>
              </a:rPr>
              <a:t>消息</a:t>
            </a:r>
            <a:r>
              <a:rPr lang="en-US" altLang="zh-CN" dirty="0">
                <a:solidFill>
                  <a:srgbClr val="FFFFFF"/>
                </a:solidFill>
                <a:latin typeface="文鼎中楷体" panose="03000600000000000000" charset="-122"/>
                <a:ea typeface="文鼎中楷体" panose="03000600000000000000" charset="-122"/>
                <a:sym typeface="微软雅黑" panose="020B0503020204020204" pitchFamily="34" charset="-122"/>
              </a:rPr>
              <a:t>--</a:t>
            </a:r>
            <a:r>
              <a:rPr lang="zh-CN" altLang="en-US" dirty="0">
                <a:solidFill>
                  <a:srgbClr val="FFFFFF"/>
                </a:solidFill>
                <a:latin typeface="文鼎中楷体" panose="03000600000000000000" charset="-122"/>
                <a:ea typeface="文鼎中楷体" panose="03000600000000000000" charset="-122"/>
                <a:sym typeface="微软雅黑" panose="020B0503020204020204" pitchFamily="34" charset="-122"/>
              </a:rPr>
              <a:t>公告</a:t>
            </a:r>
            <a:endParaRPr lang="zh-CN" altLang="en-US" dirty="0">
              <a:solidFill>
                <a:srgbClr val="FFFFFF"/>
              </a:solidFill>
              <a:latin typeface="文鼎中楷体" panose="03000600000000000000" charset="-122"/>
              <a:ea typeface="文鼎中楷体" panose="03000600000000000000" charset="-122"/>
              <a:sym typeface="微软雅黑" panose="020B0503020204020204" pitchFamily="34" charset="-122"/>
            </a:endParaRPr>
          </a:p>
        </p:txBody>
      </p:sp>
      <p:sp>
        <p:nvSpPr>
          <p:cNvPr id="4" name="文本框 3"/>
          <p:cNvSpPr txBox="1"/>
          <p:nvPr/>
        </p:nvSpPr>
        <p:spPr>
          <a:xfrm>
            <a:off x="6839585" y="600710"/>
            <a:ext cx="2133600" cy="2061210"/>
          </a:xfrm>
          <a:prstGeom prst="rect">
            <a:avLst/>
          </a:prstGeom>
          <a:noFill/>
        </p:spPr>
        <p:txBody>
          <a:bodyPr wrap="square" rtlCol="0">
            <a:spAutoFit/>
          </a:bodyPr>
          <a:p>
            <a:r>
              <a:rPr lang="zh-CN" altLang="en-US"/>
              <a:t>点击“消息”→点击“学校公告”</a:t>
            </a:r>
            <a:r>
              <a:rPr lang="en-US" altLang="zh-CN"/>
              <a:t>→</a:t>
            </a:r>
            <a:r>
              <a:rPr lang="zh-CN" altLang="en-US">
                <a:ea typeface="宋体" panose="02010600030101010101" pitchFamily="2" charset="-122"/>
              </a:rPr>
              <a:t>点击</a:t>
            </a:r>
            <a:r>
              <a:rPr lang="en-US" altLang="zh-CN">
                <a:ea typeface="宋体" panose="02010600030101010101" pitchFamily="2" charset="-122"/>
              </a:rPr>
              <a:t>“</a:t>
            </a:r>
            <a:r>
              <a:rPr lang="zh-CN" altLang="en-US">
                <a:ea typeface="宋体" panose="02010600030101010101" pitchFamily="2" charset="-122"/>
              </a:rPr>
              <a:t>发布公告</a:t>
            </a:r>
            <a:r>
              <a:rPr lang="en-US" altLang="zh-CN">
                <a:ea typeface="宋体" panose="02010600030101010101" pitchFamily="2" charset="-122"/>
              </a:rPr>
              <a:t>”→“</a:t>
            </a:r>
            <a:r>
              <a:rPr lang="zh-CN" altLang="en-US">
                <a:ea typeface="宋体" panose="02010600030101010101" pitchFamily="2" charset="-122"/>
              </a:rPr>
              <a:t>发布</a:t>
            </a:r>
            <a:r>
              <a:rPr lang="en-US" altLang="zh-CN">
                <a:ea typeface="宋体" panose="02010600030101010101" pitchFamily="2" charset="-122"/>
              </a:rPr>
              <a:t>”</a:t>
            </a:r>
            <a:endParaRPr lang="en-US" altLang="zh-CN">
              <a:ea typeface="宋体" panose="02010600030101010101" pitchFamily="2" charset="-122"/>
            </a:endParaRPr>
          </a:p>
          <a:p>
            <a:endParaRPr lang="zh-CN" altLang="en-US"/>
          </a:p>
          <a:p>
            <a:endParaRPr lang="zh-CN" altLang="en-US">
              <a:solidFill>
                <a:srgbClr val="FF0000"/>
              </a:solidFill>
            </a:endParaRPr>
          </a:p>
          <a:p>
            <a:r>
              <a:rPr lang="zh-CN" altLang="en-US">
                <a:solidFill>
                  <a:srgbClr val="FF0000"/>
                </a:solidFill>
              </a:rPr>
              <a:t>说明：公告可以插入图片，如需上传附件，需要在网页端发布。</a:t>
            </a:r>
            <a:endParaRPr lang="zh-CN" altLang="en-US">
              <a:solidFill>
                <a:srgbClr val="FF0000"/>
              </a:solidFill>
            </a:endParaRPr>
          </a:p>
        </p:txBody>
      </p:sp>
      <p:pic>
        <p:nvPicPr>
          <p:cNvPr id="2" name="图片 1"/>
          <p:cNvPicPr>
            <a:picLocks noChangeAspect="1"/>
          </p:cNvPicPr>
          <p:nvPr/>
        </p:nvPicPr>
        <p:blipFill>
          <a:blip r:embed="rId1"/>
          <a:stretch>
            <a:fillRect/>
          </a:stretch>
        </p:blipFill>
        <p:spPr>
          <a:xfrm>
            <a:off x="190500" y="527050"/>
            <a:ext cx="1932305" cy="4105275"/>
          </a:xfrm>
          <a:prstGeom prst="rect">
            <a:avLst/>
          </a:prstGeom>
        </p:spPr>
      </p:pic>
      <p:pic>
        <p:nvPicPr>
          <p:cNvPr id="3" name="图片 2"/>
          <p:cNvPicPr>
            <a:picLocks noChangeAspect="1"/>
          </p:cNvPicPr>
          <p:nvPr/>
        </p:nvPicPr>
        <p:blipFill>
          <a:blip r:embed="rId2"/>
          <a:stretch>
            <a:fillRect/>
          </a:stretch>
        </p:blipFill>
        <p:spPr>
          <a:xfrm>
            <a:off x="2337435" y="527050"/>
            <a:ext cx="2093595" cy="4104640"/>
          </a:xfrm>
          <a:prstGeom prst="rect">
            <a:avLst/>
          </a:prstGeom>
        </p:spPr>
      </p:pic>
      <p:pic>
        <p:nvPicPr>
          <p:cNvPr id="5" name="图片 4"/>
          <p:cNvPicPr>
            <a:picLocks noChangeAspect="1"/>
          </p:cNvPicPr>
          <p:nvPr/>
        </p:nvPicPr>
        <p:blipFill>
          <a:blip r:embed="rId3"/>
          <a:stretch>
            <a:fillRect/>
          </a:stretch>
        </p:blipFill>
        <p:spPr>
          <a:xfrm>
            <a:off x="4594860" y="527050"/>
            <a:ext cx="2081530" cy="410464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矩形 59407"/>
          <p:cNvSpPr/>
          <p:nvPr/>
        </p:nvSpPr>
        <p:spPr>
          <a:xfrm>
            <a:off x="104775" y="1271"/>
            <a:ext cx="5886450" cy="337185"/>
          </a:xfrm>
          <a:prstGeom prst="rect">
            <a:avLst/>
          </a:prstGeom>
          <a:noFill/>
          <a:ln w="12700">
            <a:noFill/>
          </a:ln>
        </p:spPr>
        <p:txBody>
          <a:bodyPr wrap="square" lIns="45720" rIns="45720" anchor="ctr">
            <a:spAutoFit/>
          </a:bodyPr>
          <a:lstStyle/>
          <a:p>
            <a:pPr hangingPunct="0"/>
            <a:r>
              <a:rPr lang="zh-CN" altLang="en-US" dirty="0">
                <a:solidFill>
                  <a:srgbClr val="FFFFFF"/>
                </a:solidFill>
                <a:latin typeface="文鼎中楷体" panose="03000600000000000000" charset="-122"/>
                <a:ea typeface="文鼎中楷体" panose="03000600000000000000" charset="-122"/>
                <a:sym typeface="微软雅黑" panose="020B0503020204020204" pitchFamily="34" charset="-122"/>
              </a:rPr>
              <a:t>小程序</a:t>
            </a:r>
            <a:r>
              <a:rPr lang="en-US" altLang="zh-CN" dirty="0">
                <a:solidFill>
                  <a:srgbClr val="FFFFFF"/>
                </a:solidFill>
                <a:latin typeface="文鼎中楷体" panose="03000600000000000000" charset="-122"/>
                <a:ea typeface="文鼎中楷体" panose="03000600000000000000" charset="-122"/>
                <a:sym typeface="微软雅黑" panose="020B0503020204020204" pitchFamily="34" charset="-122"/>
              </a:rPr>
              <a:t>--</a:t>
            </a:r>
            <a:r>
              <a:rPr lang="zh-CN" altLang="en-US" dirty="0">
                <a:solidFill>
                  <a:srgbClr val="FFFFFF"/>
                </a:solidFill>
                <a:latin typeface="文鼎中楷体" panose="03000600000000000000" charset="-122"/>
                <a:ea typeface="文鼎中楷体" panose="03000600000000000000" charset="-122"/>
                <a:sym typeface="微软雅黑" panose="020B0503020204020204" pitchFamily="34" charset="-122"/>
              </a:rPr>
              <a:t>我的</a:t>
            </a:r>
            <a:r>
              <a:rPr lang="en-US" altLang="zh-CN" dirty="0">
                <a:solidFill>
                  <a:srgbClr val="FFFFFF"/>
                </a:solidFill>
                <a:latin typeface="文鼎中楷体" panose="03000600000000000000" charset="-122"/>
                <a:ea typeface="文鼎中楷体" panose="03000600000000000000" charset="-122"/>
                <a:sym typeface="微软雅黑" panose="020B0503020204020204" pitchFamily="34" charset="-122"/>
              </a:rPr>
              <a:t>--</a:t>
            </a:r>
            <a:r>
              <a:rPr lang="zh-CN" altLang="en-US" dirty="0">
                <a:solidFill>
                  <a:srgbClr val="FFFFFF"/>
                </a:solidFill>
                <a:latin typeface="文鼎中楷体" panose="03000600000000000000" charset="-122"/>
                <a:ea typeface="文鼎中楷体" panose="03000600000000000000" charset="-122"/>
                <a:sym typeface="微软雅黑" panose="020B0503020204020204" pitchFamily="34" charset="-122"/>
              </a:rPr>
              <a:t>客服与反馈</a:t>
            </a:r>
            <a:endParaRPr lang="zh-CN" altLang="en-US" dirty="0">
              <a:solidFill>
                <a:srgbClr val="FFFFFF"/>
              </a:solidFill>
              <a:latin typeface="文鼎中楷体" panose="03000600000000000000" charset="-122"/>
              <a:ea typeface="文鼎中楷体" panose="03000600000000000000" charset="-122"/>
              <a:sym typeface="微软雅黑" panose="020B0503020204020204" pitchFamily="34" charset="-122"/>
            </a:endParaRPr>
          </a:p>
        </p:txBody>
      </p:sp>
      <p:sp>
        <p:nvSpPr>
          <p:cNvPr id="4" name="文本框 3"/>
          <p:cNvSpPr txBox="1"/>
          <p:nvPr/>
        </p:nvSpPr>
        <p:spPr>
          <a:xfrm>
            <a:off x="6839585" y="600710"/>
            <a:ext cx="2133600" cy="3291840"/>
          </a:xfrm>
          <a:prstGeom prst="rect">
            <a:avLst/>
          </a:prstGeom>
          <a:noFill/>
        </p:spPr>
        <p:txBody>
          <a:bodyPr wrap="square" rtlCol="0">
            <a:spAutoFit/>
          </a:bodyPr>
          <a:p>
            <a:r>
              <a:rPr lang="zh-CN" altLang="en-US"/>
              <a:t>点击“我的”→点击</a:t>
            </a:r>
            <a:r>
              <a:rPr lang="en-US" altLang="zh-CN"/>
              <a:t>“</a:t>
            </a:r>
            <a:r>
              <a:rPr lang="zh-CN" altLang="en-US">
                <a:ea typeface="宋体" panose="02010600030101010101" pitchFamily="2" charset="-122"/>
              </a:rPr>
              <a:t>客服与反馈</a:t>
            </a:r>
            <a:r>
              <a:rPr lang="en-US" altLang="zh-CN">
                <a:ea typeface="宋体" panose="02010600030101010101" pitchFamily="2" charset="-122"/>
              </a:rPr>
              <a:t>”</a:t>
            </a:r>
            <a:r>
              <a:rPr lang="zh-CN" altLang="en-US">
                <a:ea typeface="宋体" panose="02010600030101010101" pitchFamily="2" charset="-122"/>
              </a:rPr>
              <a:t>，即可查看到第二幅图的页面。</a:t>
            </a:r>
            <a:endParaRPr lang="zh-CN" altLang="en-US">
              <a:ea typeface="宋体" panose="02010600030101010101" pitchFamily="2" charset="-122"/>
            </a:endParaRPr>
          </a:p>
          <a:p>
            <a:endParaRPr lang="zh-CN" altLang="en-US">
              <a:solidFill>
                <a:srgbClr val="FF0000"/>
              </a:solidFill>
              <a:ea typeface="宋体" panose="02010600030101010101" pitchFamily="2" charset="-122"/>
            </a:endParaRPr>
          </a:p>
          <a:p>
            <a:r>
              <a:rPr lang="zh-CN" altLang="en-US">
                <a:solidFill>
                  <a:srgbClr val="FF0000"/>
                </a:solidFill>
                <a:ea typeface="宋体" panose="02010600030101010101" pitchFamily="2" charset="-122"/>
              </a:rPr>
              <a:t>说明：教师日常常见的问题均可在问题分类中找到，如需联系人工客服，可以点上方在线客服或拨打服务热线。有任何意见或建议，可以通过人工客服反馈，也可以点意见反馈提交。</a:t>
            </a:r>
            <a:endParaRPr lang="zh-CN" altLang="en-US">
              <a:solidFill>
                <a:srgbClr val="FF0000"/>
              </a:solidFill>
              <a:ea typeface="宋体" panose="02010600030101010101" pitchFamily="2" charset="-122"/>
            </a:endParaRPr>
          </a:p>
        </p:txBody>
      </p:sp>
      <p:pic>
        <p:nvPicPr>
          <p:cNvPr id="7" name="图片 6"/>
          <p:cNvPicPr>
            <a:picLocks noChangeAspect="1"/>
          </p:cNvPicPr>
          <p:nvPr/>
        </p:nvPicPr>
        <p:blipFill>
          <a:blip r:embed="rId1"/>
          <a:stretch>
            <a:fillRect/>
          </a:stretch>
        </p:blipFill>
        <p:spPr>
          <a:xfrm>
            <a:off x="3952240" y="385445"/>
            <a:ext cx="2038985" cy="4373245"/>
          </a:xfrm>
          <a:prstGeom prst="rect">
            <a:avLst/>
          </a:prstGeom>
        </p:spPr>
      </p:pic>
      <p:pic>
        <p:nvPicPr>
          <p:cNvPr id="8" name="图片 7"/>
          <p:cNvPicPr>
            <a:picLocks noChangeAspect="1"/>
          </p:cNvPicPr>
          <p:nvPr/>
        </p:nvPicPr>
        <p:blipFill>
          <a:blip r:embed="rId2"/>
          <a:stretch>
            <a:fillRect/>
          </a:stretch>
        </p:blipFill>
        <p:spPr>
          <a:xfrm>
            <a:off x="1079500" y="385445"/>
            <a:ext cx="2028190" cy="437388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矩形 59407"/>
          <p:cNvSpPr/>
          <p:nvPr/>
        </p:nvSpPr>
        <p:spPr>
          <a:xfrm>
            <a:off x="104775" y="1271"/>
            <a:ext cx="5886450" cy="337185"/>
          </a:xfrm>
          <a:prstGeom prst="rect">
            <a:avLst/>
          </a:prstGeom>
          <a:noFill/>
          <a:ln w="12700">
            <a:noFill/>
          </a:ln>
        </p:spPr>
        <p:txBody>
          <a:bodyPr wrap="square" lIns="45720" rIns="45720" anchor="ctr">
            <a:spAutoFit/>
          </a:bodyPr>
          <a:lstStyle/>
          <a:p>
            <a:pPr hangingPunct="0"/>
            <a:r>
              <a:rPr lang="zh-CN" altLang="en-US" dirty="0">
                <a:solidFill>
                  <a:srgbClr val="FFFFFF"/>
                </a:solidFill>
                <a:latin typeface="文鼎中楷体" panose="03000600000000000000" charset="-122"/>
                <a:ea typeface="文鼎中楷体" panose="03000600000000000000" charset="-122"/>
                <a:sym typeface="微软雅黑" panose="020B0503020204020204" pitchFamily="34" charset="-122"/>
              </a:rPr>
              <a:t>小程序</a:t>
            </a:r>
            <a:r>
              <a:rPr lang="en-US" altLang="zh-CN" dirty="0">
                <a:solidFill>
                  <a:srgbClr val="FFFFFF"/>
                </a:solidFill>
                <a:latin typeface="文鼎中楷体" panose="03000600000000000000" charset="-122"/>
                <a:ea typeface="文鼎中楷体" panose="03000600000000000000" charset="-122"/>
                <a:sym typeface="微软雅黑" panose="020B0503020204020204" pitchFamily="34" charset="-122"/>
              </a:rPr>
              <a:t>--</a:t>
            </a:r>
            <a:r>
              <a:rPr dirty="0">
                <a:solidFill>
                  <a:srgbClr val="FFFFFF"/>
                </a:solidFill>
                <a:latin typeface="文鼎中楷体" panose="03000600000000000000" charset="-122"/>
                <a:ea typeface="文鼎中楷体" panose="03000600000000000000" charset="-122"/>
                <a:sym typeface="微软雅黑" panose="020B0503020204020204" pitchFamily="34" charset="-122"/>
              </a:rPr>
              <a:t>管理角色切换</a:t>
            </a:r>
            <a:endParaRPr dirty="0">
              <a:solidFill>
                <a:srgbClr val="FFFFFF"/>
              </a:solidFill>
              <a:latin typeface="文鼎中楷体" panose="03000600000000000000" charset="-122"/>
              <a:ea typeface="文鼎中楷体" panose="03000600000000000000" charset="-122"/>
              <a:sym typeface="微软雅黑" panose="020B0503020204020204" pitchFamily="34" charset="-122"/>
            </a:endParaRPr>
          </a:p>
        </p:txBody>
      </p:sp>
      <p:sp>
        <p:nvSpPr>
          <p:cNvPr id="4" name="文本框 3"/>
          <p:cNvSpPr txBox="1"/>
          <p:nvPr/>
        </p:nvSpPr>
        <p:spPr>
          <a:xfrm>
            <a:off x="6839585" y="600710"/>
            <a:ext cx="2133600" cy="2799715"/>
          </a:xfrm>
          <a:prstGeom prst="rect">
            <a:avLst/>
          </a:prstGeom>
          <a:noFill/>
        </p:spPr>
        <p:txBody>
          <a:bodyPr wrap="square" rtlCol="0">
            <a:spAutoFit/>
          </a:bodyPr>
          <a:p>
            <a:r>
              <a:t>点击“工作台”→点击左上角使用角色，可以切换管理者或指导老师权限</a:t>
            </a:r>
          </a:p>
          <a:p>
            <a:endParaRPr lang="zh-CN" altLang="en-US">
              <a:solidFill>
                <a:srgbClr val="FF0000"/>
              </a:solidFill>
              <a:ea typeface="宋体" panose="02010600030101010101" pitchFamily="2" charset="-122"/>
            </a:endParaRPr>
          </a:p>
          <a:p>
            <a:r>
              <a:rPr lang="zh-CN" altLang="en-US">
                <a:solidFill>
                  <a:srgbClr val="FF0000"/>
                </a:solidFill>
                <a:ea typeface="宋体" panose="02010600030101010101" pitchFamily="2" charset="-122"/>
              </a:rPr>
              <a:t>说明：切换账号角色权限需要老师账号有多个角色权限。如需要管理员权限请联系更高一级的管理员老师，开通账号权限。</a:t>
            </a:r>
            <a:endParaRPr lang="zh-CN" altLang="en-US">
              <a:solidFill>
                <a:srgbClr val="FF0000"/>
              </a:solidFill>
              <a:ea typeface="宋体" panose="02010600030101010101" pitchFamily="2" charset="-122"/>
            </a:endParaRPr>
          </a:p>
        </p:txBody>
      </p:sp>
      <p:pic>
        <p:nvPicPr>
          <p:cNvPr id="2" name="图片 -2147482605"/>
          <p:cNvPicPr>
            <a:picLocks noChangeAspect="1"/>
          </p:cNvPicPr>
          <p:nvPr/>
        </p:nvPicPr>
        <p:blipFill>
          <a:blip r:embed="rId1"/>
          <a:stretch>
            <a:fillRect/>
          </a:stretch>
        </p:blipFill>
        <p:spPr>
          <a:xfrm>
            <a:off x="290830" y="600710"/>
            <a:ext cx="6505575" cy="3202940"/>
          </a:xfrm>
          <a:prstGeom prst="rect">
            <a:avLst/>
          </a:prstGeom>
          <a:noFill/>
          <a:ln w="9525">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矩形 75776"/>
          <p:cNvSpPr/>
          <p:nvPr/>
        </p:nvSpPr>
        <p:spPr>
          <a:xfrm>
            <a:off x="0" y="-19050"/>
            <a:ext cx="9144000" cy="5162550"/>
          </a:xfrm>
          <a:prstGeom prst="rect">
            <a:avLst/>
          </a:prstGeom>
          <a:solidFill>
            <a:schemeClr val="accent1"/>
          </a:solidFill>
          <a:ln w="12700">
            <a:noFill/>
          </a:ln>
        </p:spPr>
        <p:txBody>
          <a:bodyPr lIns="45720" rIns="45720" anchor="ctr"/>
          <a:lstStyle/>
          <a:p>
            <a:pPr hangingPunct="0">
              <a:lnSpc>
                <a:spcPct val="90000"/>
              </a:lnSpc>
              <a:spcBef>
                <a:spcPct val="50000"/>
              </a:spcBef>
            </a:pPr>
            <a:r>
              <a:rPr lang="zh-CN" altLang="en-US" sz="2000" dirty="0">
                <a:latin typeface="文鼎中楷体" panose="03000600000000000000" charset="-122"/>
                <a:ea typeface="文鼎中楷体" panose="03000600000000000000" charset="-122"/>
              </a:rPr>
              <a:t> </a:t>
            </a:r>
            <a:endParaRPr lang="zh-CN" altLang="en-US" sz="2000" dirty="0">
              <a:latin typeface="文鼎中楷体" panose="03000600000000000000" charset="-122"/>
              <a:ea typeface="文鼎中楷体" panose="03000600000000000000" charset="-122"/>
            </a:endParaRPr>
          </a:p>
          <a:p>
            <a:pPr hangingPunct="0">
              <a:lnSpc>
                <a:spcPct val="90000"/>
              </a:lnSpc>
              <a:spcBef>
                <a:spcPct val="50000"/>
              </a:spcBef>
            </a:pPr>
            <a:endParaRPr lang="zh-CN" altLang="en-US" sz="2000" dirty="0">
              <a:latin typeface="文鼎中楷体" panose="03000600000000000000" charset="-122"/>
              <a:ea typeface="文鼎中楷体" panose="03000600000000000000" charset="-122"/>
            </a:endParaRPr>
          </a:p>
          <a:p>
            <a:pPr hangingPunct="0">
              <a:lnSpc>
                <a:spcPct val="90000"/>
              </a:lnSpc>
              <a:spcBef>
                <a:spcPct val="50000"/>
              </a:spcBef>
            </a:pPr>
            <a:r>
              <a:rPr lang="zh-CN" altLang="en-US" sz="2000" dirty="0">
                <a:latin typeface="文鼎中楷体" panose="03000600000000000000" charset="-122"/>
                <a:ea typeface="文鼎中楷体" panose="03000600000000000000" charset="-122"/>
              </a:rPr>
              <a:t>              </a:t>
            </a:r>
            <a:r>
              <a:rPr lang="zh-CN" altLang="en-US" sz="2000" dirty="0">
                <a:solidFill>
                  <a:schemeClr val="bg1"/>
                </a:solidFill>
                <a:latin typeface="文鼎中楷体" panose="03000600000000000000" charset="-122"/>
                <a:ea typeface="文鼎中楷体" panose="03000600000000000000" charset="-122"/>
              </a:rPr>
              <a:t> </a:t>
            </a:r>
            <a:endParaRPr lang="zh-CN" altLang="en-US" sz="2000" dirty="0">
              <a:solidFill>
                <a:schemeClr val="bg1"/>
              </a:solidFill>
              <a:latin typeface="文鼎中楷体" panose="03000600000000000000" charset="-122"/>
              <a:ea typeface="文鼎中楷体" panose="03000600000000000000" charset="-122"/>
            </a:endParaRPr>
          </a:p>
          <a:p>
            <a:pPr hangingPunct="0">
              <a:lnSpc>
                <a:spcPct val="90000"/>
              </a:lnSpc>
              <a:spcBef>
                <a:spcPct val="50000"/>
              </a:spcBef>
            </a:pPr>
            <a:endParaRPr lang="zh-CN" altLang="en-US" sz="2000" dirty="0">
              <a:solidFill>
                <a:schemeClr val="bg1"/>
              </a:solidFill>
              <a:latin typeface="文鼎中楷体" panose="03000600000000000000" charset="-122"/>
              <a:ea typeface="文鼎中楷体" panose="03000600000000000000" charset="-122"/>
            </a:endParaRPr>
          </a:p>
          <a:p>
            <a:pPr hangingPunct="0">
              <a:lnSpc>
                <a:spcPct val="90000"/>
              </a:lnSpc>
              <a:spcBef>
                <a:spcPct val="50000"/>
              </a:spcBef>
            </a:pPr>
            <a:r>
              <a:rPr lang="en-US" altLang="zh-CN" sz="2000" dirty="0">
                <a:solidFill>
                  <a:schemeClr val="bg1"/>
                </a:solidFill>
                <a:latin typeface="文鼎中楷体" panose="03000600000000000000" charset="-122"/>
                <a:ea typeface="文鼎中楷体" panose="03000600000000000000" charset="-122"/>
              </a:rPr>
              <a:t>                     </a:t>
            </a:r>
            <a:endParaRPr lang="en-US" altLang="zh-CN" sz="2000" dirty="0">
              <a:solidFill>
                <a:schemeClr val="bg1"/>
              </a:solidFill>
              <a:latin typeface="文鼎中楷体" panose="03000600000000000000" charset="-122"/>
              <a:ea typeface="文鼎中楷体" panose="03000600000000000000" charset="-122"/>
            </a:endParaRPr>
          </a:p>
          <a:p>
            <a:pPr hangingPunct="0">
              <a:lnSpc>
                <a:spcPct val="90000"/>
              </a:lnSpc>
              <a:spcBef>
                <a:spcPct val="50000"/>
              </a:spcBef>
            </a:pPr>
            <a:r>
              <a:rPr lang="en-US" altLang="zh-CN" sz="2000" dirty="0">
                <a:solidFill>
                  <a:schemeClr val="bg1"/>
                </a:solidFill>
                <a:latin typeface="文鼎中楷体" panose="03000600000000000000" charset="-122"/>
                <a:ea typeface="文鼎中楷体" panose="03000600000000000000" charset="-122"/>
              </a:rPr>
              <a:t>                                      </a:t>
            </a:r>
            <a:r>
              <a:rPr lang="zh-CN" altLang="en-US" sz="2000" dirty="0">
                <a:latin typeface="文鼎中楷体" panose="03000600000000000000" charset="-122"/>
                <a:ea typeface="文鼎中楷体" panose="03000600000000000000" charset="-122"/>
              </a:rPr>
              <a:t>                 </a:t>
            </a:r>
            <a:endParaRPr lang="en-US" altLang="zh-CN" sz="2000" dirty="0">
              <a:latin typeface="文鼎中楷体" panose="03000600000000000000" charset="-122"/>
              <a:ea typeface="文鼎中楷体" panose="03000600000000000000" charset="-122"/>
            </a:endParaRPr>
          </a:p>
        </p:txBody>
      </p:sp>
      <p:sp>
        <p:nvSpPr>
          <p:cNvPr id="41986" name="矩形 75777"/>
          <p:cNvSpPr txBox="1"/>
          <p:nvPr/>
        </p:nvSpPr>
        <p:spPr>
          <a:xfrm>
            <a:off x="6237286" y="2212975"/>
            <a:ext cx="1017589" cy="583565"/>
          </a:xfrm>
          <a:prstGeom prst="rect">
            <a:avLst/>
          </a:prstGeom>
          <a:noFill/>
        </p:spPr>
        <p:txBody>
          <a:bodyPr wrap="square" lIns="91440" tIns="45720" rIns="91440" bIns="45720" anchor="t">
            <a:spAutoFit/>
            <a:scene3d>
              <a:camera prst="orthographicFront"/>
              <a:lightRig rig="threePt" dir="t"/>
            </a:scene3d>
          </a:bodyPr>
          <a:lstStyle/>
          <a:p>
            <a:pPr algn="ctr" hangingPunct="0">
              <a:buClrTx/>
              <a:buSzTx/>
              <a:defRPr/>
            </a:pPr>
            <a:r>
              <a:rPr lang="zh-CN" altLang="en-US" sz="3200" noProof="1">
                <a:ln w="10160">
                  <a:solidFill>
                    <a:schemeClr val="accent5"/>
                  </a:solidFill>
                  <a:prstDash val="solid"/>
                </a:ln>
                <a:solidFill>
                  <a:srgbClr val="FFFFFF"/>
                </a:solidFill>
                <a:effectLst>
                  <a:outerShdw blurRad="38100" dist="22860" dir="5400000" algn="tl" rotWithShape="0">
                    <a:srgbClr val="000000">
                      <a:alpha val="30000"/>
                    </a:srgbClr>
                  </a:outerShdw>
                </a:effectLst>
                <a:latin typeface="微软雅黑" panose="020B0503020204020204" pitchFamily="34" charset="-122"/>
                <a:ea typeface="微软雅黑" panose="020B0503020204020204" pitchFamily="34" charset="-122"/>
                <a:cs typeface="+mn-cs"/>
                <a:sym typeface="+mn-ea"/>
              </a:rPr>
              <a:t>谢谢</a:t>
            </a:r>
            <a:endParaRPr lang="zh-CN" altLang="en-US" sz="3200" noProof="1">
              <a:ln w="10160">
                <a:solidFill>
                  <a:schemeClr val="accent5"/>
                </a:solidFill>
                <a:prstDash val="solid"/>
              </a:ln>
              <a:solidFill>
                <a:srgbClr val="FFFFFF"/>
              </a:solidFill>
              <a:effectLst>
                <a:outerShdw blurRad="38100" dist="22860" dir="5400000" algn="tl" rotWithShape="0">
                  <a:srgbClr val="000000">
                    <a:alpha val="30000"/>
                  </a:srgbClr>
                </a:outerShdw>
              </a:effectLst>
              <a:latin typeface="微软雅黑" panose="020B0503020204020204" pitchFamily="34" charset="-122"/>
              <a:ea typeface="微软雅黑" panose="020B0503020204020204" pitchFamily="34" charset="-122"/>
              <a:sym typeface="+mn-ea"/>
            </a:endParaRPr>
          </a:p>
        </p:txBody>
      </p:sp>
      <p:grpSp>
        <p:nvGrpSpPr>
          <p:cNvPr id="36867" name="组合 75778"/>
          <p:cNvGrpSpPr/>
          <p:nvPr/>
        </p:nvGrpSpPr>
        <p:grpSpPr>
          <a:xfrm>
            <a:off x="223838" y="350838"/>
            <a:ext cx="6562725" cy="4422775"/>
            <a:chOff x="0" y="0"/>
            <a:chExt cx="6562725" cy="4422775"/>
          </a:xfrm>
        </p:grpSpPr>
        <p:sp>
          <p:nvSpPr>
            <p:cNvPr id="36868" name="任意多边形 75779"/>
            <p:cNvSpPr/>
            <p:nvPr/>
          </p:nvSpPr>
          <p:spPr>
            <a:xfrm>
              <a:off x="0" y="0"/>
              <a:ext cx="6562725" cy="4422775"/>
            </a:xfrm>
            <a:custGeom>
              <a:avLst/>
              <a:gdLst/>
              <a:ahLst/>
              <a:cxnLst>
                <a:cxn ang="0">
                  <a:pos x="6562725" y="2998478"/>
                </a:cxn>
                <a:cxn ang="0">
                  <a:pos x="6557560" y="4422775"/>
                </a:cxn>
                <a:cxn ang="0">
                  <a:pos x="0" y="4422775"/>
                </a:cxn>
                <a:cxn ang="0">
                  <a:pos x="0" y="0"/>
                </a:cxn>
                <a:cxn ang="0">
                  <a:pos x="6557560" y="0"/>
                </a:cxn>
                <a:cxn ang="0">
                  <a:pos x="6546622" y="1385598"/>
                </a:cxn>
              </a:cxnLst>
              <a:rect l="0" t="0" r="0" b="0"/>
              <a:pathLst>
                <a:path w="21600" h="21600">
                  <a:moveTo>
                    <a:pt x="21600" y="14644"/>
                  </a:moveTo>
                  <a:cubicBezTo>
                    <a:pt x="21594" y="17103"/>
                    <a:pt x="21589" y="19141"/>
                    <a:pt x="21583" y="21600"/>
                  </a:cubicBezTo>
                  <a:lnTo>
                    <a:pt x="0" y="21600"/>
                  </a:lnTo>
                  <a:lnTo>
                    <a:pt x="0" y="0"/>
                  </a:lnTo>
                  <a:lnTo>
                    <a:pt x="21583" y="0"/>
                  </a:lnTo>
                  <a:cubicBezTo>
                    <a:pt x="21575" y="2217"/>
                    <a:pt x="21547" y="6767"/>
                    <a:pt x="21547" y="6767"/>
                  </a:cubicBezTo>
                </a:path>
              </a:pathLst>
            </a:custGeom>
            <a:noFill/>
            <a:ln w="38100" cap="sq" cmpd="sng">
              <a:solidFill>
                <a:srgbClr val="FFFFFF"/>
              </a:solidFill>
              <a:prstDash val="solid"/>
              <a:round/>
              <a:headEnd type="none" w="med" len="med"/>
              <a:tailEnd type="none" w="med" len="med"/>
            </a:ln>
          </p:spPr>
          <p:txBody>
            <a:bodyPr/>
            <a:lstStyle/>
            <a:p>
              <a:endParaRPr lang="zh-CN" altLang="en-US"/>
            </a:p>
          </p:txBody>
        </p:sp>
        <p:sp>
          <p:nvSpPr>
            <p:cNvPr id="36869" name="矩形 75780"/>
            <p:cNvSpPr/>
            <p:nvPr/>
          </p:nvSpPr>
          <p:spPr>
            <a:xfrm>
              <a:off x="1" y="2076761"/>
              <a:ext cx="6562722" cy="269241"/>
            </a:xfrm>
            <a:prstGeom prst="rect">
              <a:avLst/>
            </a:prstGeom>
            <a:noFill/>
            <a:ln w="12700">
              <a:noFill/>
            </a:ln>
          </p:spPr>
          <p:txBody>
            <a:bodyPr lIns="45720" rIns="45720" anchor="ctr">
              <a:spAutoFit/>
            </a:bodyPr>
            <a:lstStyle/>
            <a:p>
              <a:pPr algn="ctr" hangingPunct="0"/>
              <a:r>
                <a:rPr lang="en-US" altLang="zh-CN" sz="12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 </a:t>
              </a:r>
              <a:endParaRPr lang="en-US" altLang="zh-CN" sz="12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2" name="文本框 1"/>
          <p:cNvSpPr txBox="1"/>
          <p:nvPr/>
        </p:nvSpPr>
        <p:spPr>
          <a:xfrm>
            <a:off x="2115185" y="1966595"/>
            <a:ext cx="5367020" cy="829945"/>
          </a:xfrm>
          <a:prstGeom prst="rect">
            <a:avLst/>
          </a:prstGeom>
          <a:noFill/>
        </p:spPr>
        <p:txBody>
          <a:bodyPr wrap="square" rtlCol="0">
            <a:spAutoFit/>
          </a:bodyPr>
          <a:p>
            <a:r>
              <a:rPr lang="zh-CN" altLang="en-US">
                <a:sym typeface="+mn-ea"/>
              </a:rPr>
              <a:t>联系电话：</a:t>
            </a:r>
            <a:r>
              <a:rPr lang="en-US" altLang="zh-CN">
                <a:sym typeface="+mn-ea"/>
              </a:rPr>
              <a:t>0579-82722068</a:t>
            </a:r>
            <a:endParaRPr lang="en-US" altLang="zh-CN">
              <a:sym typeface="+mn-ea"/>
            </a:endParaRPr>
          </a:p>
          <a:p>
            <a:r>
              <a:rPr lang="zh-CN" altLang="en-US">
                <a:ea typeface="宋体" panose="02010600030101010101" pitchFamily="2" charset="-122"/>
                <a:sym typeface="+mn-ea"/>
              </a:rPr>
              <a:t>手机：</a:t>
            </a:r>
            <a:r>
              <a:rPr lang="en-US" altLang="zh-CN">
                <a:ea typeface="宋体" panose="02010600030101010101" pitchFamily="2" charset="-122"/>
                <a:sym typeface="+mn-ea"/>
              </a:rPr>
              <a:t>17757972178</a:t>
            </a:r>
            <a:endParaRPr lang="zh-CN" altLang="en-US"/>
          </a:p>
          <a:p>
            <a:r>
              <a:rPr lang="zh-CN" altLang="en-US">
                <a:ea typeface="宋体" panose="02010600030101010101" pitchFamily="2" charset="-122"/>
                <a:sym typeface="+mn-ea"/>
              </a:rPr>
              <a:t>服务</a:t>
            </a:r>
            <a:r>
              <a:rPr lang="en-US" altLang="zh-CN">
                <a:ea typeface="宋体" panose="02010600030101010101" pitchFamily="2" charset="-122"/>
                <a:sym typeface="+mn-ea"/>
              </a:rPr>
              <a:t>QQ</a:t>
            </a:r>
            <a:r>
              <a:rPr lang="zh-CN" altLang="en-US">
                <a:ea typeface="宋体" panose="02010600030101010101" pitchFamily="2" charset="-122"/>
                <a:sym typeface="+mn-ea"/>
              </a:rPr>
              <a:t>：3001</a:t>
            </a:r>
            <a:r>
              <a:rPr lang="en-US" altLang="zh-CN">
                <a:ea typeface="宋体" panose="02010600030101010101" pitchFamily="2" charset="-122"/>
                <a:sym typeface="+mn-ea"/>
              </a:rPr>
              <a:t>048075</a:t>
            </a:r>
            <a:endParaRPr lang="en-US" altLang="zh-CN">
              <a:ea typeface="宋体" panose="02010600030101010101" pitchFamily="2" charset="-122"/>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矩形 59407"/>
          <p:cNvSpPr/>
          <p:nvPr/>
        </p:nvSpPr>
        <p:spPr>
          <a:xfrm>
            <a:off x="316230" y="1270"/>
            <a:ext cx="1941195" cy="337185"/>
          </a:xfrm>
          <a:prstGeom prst="rect">
            <a:avLst/>
          </a:prstGeom>
          <a:noFill/>
          <a:ln w="12700">
            <a:noFill/>
          </a:ln>
        </p:spPr>
        <p:txBody>
          <a:bodyPr wrap="square" lIns="45720" rIns="45720" anchor="ctr">
            <a:spAutoFit/>
          </a:bodyPr>
          <a:lstStyle/>
          <a:p>
            <a:pPr hangingPunct="0"/>
            <a:r>
              <a:rPr lang="zh-CN" altLang="en-US"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登录指南</a:t>
            </a:r>
            <a:r>
              <a:rPr lang="en-US" altLang="zh-CN"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-PC</a:t>
            </a:r>
            <a:r>
              <a:rPr lang="zh-CN" altLang="en-US"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电脑端</a:t>
            </a:r>
            <a:endParaRPr lang="zh-CN" altLang="en-US"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 name="文本框 3"/>
          <p:cNvSpPr txBox="1"/>
          <p:nvPr/>
        </p:nvSpPr>
        <p:spPr>
          <a:xfrm>
            <a:off x="574675" y="681038"/>
            <a:ext cx="7735888" cy="3708400"/>
          </a:xfrm>
          <a:prstGeom prst="rect">
            <a:avLst/>
          </a:prstGeom>
          <a:noFill/>
        </p:spPr>
        <p:txBody>
          <a:bodyPr wrap="square">
            <a:spAutoFit/>
          </a:bodyPr>
          <a:lstStyle/>
          <a:p>
            <a:pPr marR="0" algn="ctr" defTabSz="914400" hangingPunct="0">
              <a:buClrTx/>
              <a:buSzTx/>
              <a:defRPr/>
            </a:pPr>
            <a:r>
              <a:rPr kumimoji="0" lang="en-US" altLang="zh-CN" sz="2400" kern="1200" cap="none" spc="0" normalizeH="0" baseline="0" noProof="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PC</a:t>
            </a:r>
            <a:r>
              <a:rPr kumimoji="0" lang="zh-CN" altLang="en-US" sz="2400" kern="1200" cap="none" spc="0" normalizeH="0" baseline="0" noProof="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电脑端登录</a:t>
            </a:r>
            <a:endParaRPr kumimoji="0" lang="zh-CN" altLang="en-US" sz="2400" kern="1200" cap="none" spc="0" normalizeH="0" baseline="0" noProof="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endParaRPr>
          </a:p>
          <a:p>
            <a:pPr marR="0" algn="ctr" defTabSz="914400" hangingPunct="0">
              <a:buClrTx/>
              <a:buSzTx/>
              <a:defRPr/>
            </a:pPr>
            <a:endParaRPr kumimoji="0" lang="zh-CN" altLang="en-US" sz="2400" kern="1200" cap="none" spc="0" normalizeH="0" baseline="0" noProof="0">
              <a:solidFill>
                <a:schemeClr val="accent4"/>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endParaRPr>
          </a:p>
          <a:p>
            <a:pPr marL="342900" marR="0" indent="-342900" defTabSz="914400" hangingPunct="0">
              <a:lnSpc>
                <a:spcPct val="130000"/>
              </a:lnSpc>
              <a:buClrTx/>
              <a:buSzTx/>
              <a:buAutoNum type="arabicPeriod"/>
              <a:defRPr/>
            </a:pPr>
            <a:r>
              <a:rPr kumimoji="0" lang="zh-CN" altLang="en-US" sz="1800" b="0" kern="1200" cap="none" spc="0" normalizeH="0" baseline="0" noProof="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在浏览器中打开</a:t>
            </a:r>
            <a:r>
              <a:rPr kumimoji="0" lang="zh-CN" altLang="en-US" sz="1800" b="0" kern="1200" cap="none" spc="0" normalizeH="0" baseline="0" noProof="0">
                <a:solidFill>
                  <a:srgbClr val="0092BC"/>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www.xybsyw.com</a:t>
            </a:r>
            <a:endParaRPr kumimoji="0" lang="zh-CN" altLang="en-US" sz="1800" b="0" kern="1200" cap="none" spc="0" normalizeH="0" baseline="0" noProof="0">
              <a:solidFill>
                <a:srgbClr val="0092BC"/>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endParaRPr>
          </a:p>
          <a:p>
            <a:pPr marL="342900" marR="0" indent="-342900" defTabSz="914400" hangingPunct="0">
              <a:lnSpc>
                <a:spcPct val="130000"/>
              </a:lnSpc>
              <a:buClrTx/>
              <a:buSzTx/>
              <a:buAutoNum type="arabicPeriod"/>
              <a:defRPr/>
            </a:pPr>
            <a:r>
              <a:rPr kumimoji="0" lang="zh-CN" altLang="en-US" sz="1800" b="0" kern="1200" cap="none" spc="0" normalizeH="0" baseline="0" noProof="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选择“教师登录”</a:t>
            </a:r>
            <a:endParaRPr kumimoji="0" lang="zh-CN" altLang="en-US" sz="1800" b="0" kern="1200" cap="none" spc="0" normalizeH="0" baseline="0" noProof="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endParaRPr>
          </a:p>
          <a:p>
            <a:pPr marL="342900" marR="0" indent="-342900" defTabSz="914400" hangingPunct="0">
              <a:lnSpc>
                <a:spcPct val="130000"/>
              </a:lnSpc>
              <a:buClrTx/>
              <a:buSzTx/>
              <a:buAutoNum type="arabicPeriod"/>
              <a:defRPr/>
            </a:pPr>
            <a:r>
              <a:rPr kumimoji="0" lang="zh-CN" altLang="en-US" sz="1800" b="0" kern="1200" cap="none" spc="0" normalizeH="0" baseline="0" noProof="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选择您要登录的学校</a:t>
            </a:r>
            <a:r>
              <a:rPr kumimoji="0" lang="en-US" altLang="zh-CN" sz="1800" b="0" kern="1200" cap="none" spc="0" normalizeH="0" baseline="0" noProof="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a:t>
            </a:r>
            <a:r>
              <a:rPr kumimoji="0" lang="zh-CN" altLang="zh-CN" sz="1800" b="0" kern="1200" cap="none" spc="0" normalizeH="0" baseline="0" noProof="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通过选择省份或或者关键字搜索学校）</a:t>
            </a:r>
            <a:endParaRPr kumimoji="0" lang="zh-CN" altLang="en-US" sz="1800" b="0" kern="1200" cap="none" spc="0" normalizeH="0" baseline="0" noProof="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endParaRPr>
          </a:p>
          <a:p>
            <a:pPr marL="342900" marR="0" indent="-342900" defTabSz="914400" hangingPunct="0">
              <a:lnSpc>
                <a:spcPct val="130000"/>
              </a:lnSpc>
              <a:buClrTx/>
              <a:buSzTx/>
              <a:buAutoNum type="arabicPeriod"/>
              <a:defRPr/>
            </a:pPr>
            <a:r>
              <a:rPr kumimoji="0" lang="zh-CN" altLang="en-US" sz="1800" b="0" kern="1200" cap="none" spc="0" normalizeH="0" baseline="0" noProof="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输入账号和密码</a:t>
            </a:r>
            <a:endParaRPr kumimoji="0" lang="zh-CN" altLang="en-US" sz="1800" b="0" kern="1200" cap="none" spc="0" normalizeH="0" baseline="0" noProof="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endParaRPr>
          </a:p>
          <a:p>
            <a:pPr marL="342900" marR="0" indent="-342900" defTabSz="914400" hangingPunct="0">
              <a:lnSpc>
                <a:spcPct val="130000"/>
              </a:lnSpc>
              <a:buClrTx/>
              <a:buSzTx/>
              <a:buAutoNum type="arabicPeriod"/>
              <a:defRPr/>
            </a:pPr>
            <a:r>
              <a:rPr kumimoji="0" lang="zh-CN" altLang="en-US" sz="1800" b="0" kern="1200" cap="none" spc="0" normalizeH="0" baseline="0" noProof="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登录</a:t>
            </a:r>
            <a:endParaRPr kumimoji="0" lang="zh-CN" altLang="en-US" sz="1800" b="0" kern="1200" cap="none" spc="0" normalizeH="0" baseline="0" noProof="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endParaRPr>
          </a:p>
          <a:p>
            <a:pPr marR="0" defTabSz="914400" hangingPunct="0">
              <a:lnSpc>
                <a:spcPct val="130000"/>
              </a:lnSpc>
              <a:buClrTx/>
              <a:buSzTx/>
              <a:defRPr/>
            </a:pPr>
            <a:endParaRPr lang="zh-CN" altLang="en-US" sz="1800" b="0" noProof="0">
              <a:solidFill>
                <a:schemeClr val="tx1"/>
              </a:solidFill>
              <a:effectLst>
                <a:outerShdw blurRad="38100" dist="19050" dir="2700000" algn="tl" rotWithShape="0">
                  <a:schemeClr val="dk1">
                    <a:alpha val="40000"/>
                  </a:schemeClr>
                </a:outerShdw>
              </a:effectLst>
              <a:latin typeface="文鼎中楷体" panose="03000600000000000000" charset="-122"/>
              <a:ea typeface="文鼎中楷体" panose="03000600000000000000" charset="-122"/>
              <a:cs typeface="文鼎中楷体" panose="03000600000000000000" charset="-122"/>
              <a:sym typeface="Calibri" panose="020F0502020204030204" pitchFamily="34" charset="0"/>
            </a:endParaRPr>
          </a:p>
          <a:p>
            <a:pPr marR="0" defTabSz="914400" hangingPunct="0">
              <a:lnSpc>
                <a:spcPct val="130000"/>
              </a:lnSpc>
              <a:buClrTx/>
              <a:buSzTx/>
              <a:defRPr/>
            </a:pPr>
            <a:r>
              <a:rPr lang="zh-CN" altLang="en-US" sz="1800" b="0" noProof="0">
                <a:solidFill>
                  <a:schemeClr val="tx1"/>
                </a:solidFill>
                <a:effectLst>
                  <a:outerShdw blurRad="38100" dist="19050" dir="2700000" algn="tl" rotWithShape="0">
                    <a:schemeClr val="dk1">
                      <a:alpha val="40000"/>
                    </a:schemeClr>
                  </a:outerShdw>
                </a:effectLst>
                <a:latin typeface="文鼎中楷体" panose="03000600000000000000" charset="-122"/>
                <a:ea typeface="文鼎中楷体" panose="03000600000000000000" charset="-122"/>
                <a:cs typeface="文鼎中楷体" panose="03000600000000000000" charset="-122"/>
                <a:sym typeface="Calibri" panose="020F0502020204030204" pitchFamily="34" charset="0"/>
              </a:rPr>
              <a:t>说明：第一次登入时可绑定手机或者邮箱，并重设密码。绑定手机或者邮箱以便忘记密码时可自行重置。</a:t>
            </a:r>
            <a:endParaRPr kumimoji="0" lang="zh-CN" altLang="en-US" sz="1800" b="0" kern="1200" cap="none" spc="0" normalizeH="0" baseline="0" noProof="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图片 1"/>
          <p:cNvPicPr>
            <a:picLocks noChangeAspect="1"/>
          </p:cNvPicPr>
          <p:nvPr/>
        </p:nvPicPr>
        <p:blipFill>
          <a:blip r:embed="rId1" cstate="print"/>
          <a:stretch>
            <a:fillRect/>
          </a:stretch>
        </p:blipFill>
        <p:spPr>
          <a:xfrm>
            <a:off x="3381375" y="2700338"/>
            <a:ext cx="5514975" cy="2255837"/>
          </a:xfrm>
          <a:prstGeom prst="rect">
            <a:avLst/>
          </a:prstGeom>
          <a:noFill/>
          <a:ln w="9525">
            <a:noFill/>
          </a:ln>
        </p:spPr>
      </p:pic>
      <p:sp>
        <p:nvSpPr>
          <p:cNvPr id="22530" name="矩形 59407"/>
          <p:cNvSpPr/>
          <p:nvPr/>
        </p:nvSpPr>
        <p:spPr>
          <a:xfrm>
            <a:off x="316230" y="1270"/>
            <a:ext cx="1932940" cy="337185"/>
          </a:xfrm>
          <a:prstGeom prst="rect">
            <a:avLst/>
          </a:prstGeom>
          <a:noFill/>
          <a:ln w="12700">
            <a:noFill/>
          </a:ln>
        </p:spPr>
        <p:txBody>
          <a:bodyPr wrap="square" lIns="45720" rIns="45720" anchor="ctr">
            <a:spAutoFit/>
          </a:bodyPr>
          <a:lstStyle/>
          <a:p>
            <a:pPr hangingPunct="0"/>
            <a:r>
              <a:rPr lang="zh-CN" altLang="en-US"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登录指南</a:t>
            </a:r>
            <a:r>
              <a:rPr lang="en-US" altLang="zh-CN"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-PC</a:t>
            </a:r>
            <a:r>
              <a:rPr lang="zh-CN" altLang="en-US"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电脑端</a:t>
            </a:r>
            <a:endParaRPr lang="zh-CN" altLang="en-US"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 name="文本框 2"/>
          <p:cNvSpPr txBox="1"/>
          <p:nvPr/>
        </p:nvSpPr>
        <p:spPr>
          <a:xfrm>
            <a:off x="1256665" y="2891788"/>
            <a:ext cx="2746375" cy="583565"/>
          </a:xfrm>
          <a:prstGeom prst="rect">
            <a:avLst/>
          </a:prstGeom>
          <a:noFill/>
          <a:effectLst>
            <a:glow rad="1079500">
              <a:schemeClr val="accent3">
                <a:satMod val="175000"/>
                <a:alpha val="100000"/>
              </a:schemeClr>
            </a:glow>
          </a:effectLst>
        </p:spPr>
        <p:txBody>
          <a:bodyPr wrap="square" rtlCol="0">
            <a:spAutoFit/>
            <a:scene3d>
              <a:camera prst="orthographicFront"/>
              <a:lightRig rig="threePt" dir="t"/>
            </a:scene3d>
          </a:bodyPr>
          <a:lstStyle/>
          <a:p>
            <a:r>
              <a:rPr lang="en-US" altLang="zh-CN"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rPr>
              <a:t>2</a:t>
            </a:r>
            <a:r>
              <a:rPr lang="zh-CN" alt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rPr>
              <a:t>，点击</a:t>
            </a:r>
            <a:r>
              <a:rPr lang="en-US" altLang="zh-CN"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rPr>
              <a:t>“</a:t>
            </a:r>
            <a:r>
              <a:rPr lang="zh-CN" alt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rPr>
              <a:t>选择</a:t>
            </a:r>
            <a:r>
              <a:rPr lang="en-US" altLang="zh-CN"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rPr>
              <a:t>”</a:t>
            </a:r>
            <a:r>
              <a:rPr lang="zh-CN" alt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rPr>
              <a:t>搜索学校，或者直接录入学校名称</a:t>
            </a:r>
            <a:endParaRPr lang="zh-CN" alt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endParaRPr>
          </a:p>
        </p:txBody>
      </p:sp>
      <p:cxnSp>
        <p:nvCxnSpPr>
          <p:cNvPr id="6" name="直接箭头连接符 5"/>
          <p:cNvCxnSpPr/>
          <p:nvPr/>
        </p:nvCxnSpPr>
        <p:spPr>
          <a:xfrm>
            <a:off x="4288788" y="3307715"/>
            <a:ext cx="390525" cy="213995"/>
          </a:xfrm>
          <a:prstGeom prst="straightConnector1">
            <a:avLst/>
          </a:prstGeom>
          <a:ln w="28575">
            <a:solidFill>
              <a:schemeClr val="accent1"/>
            </a:solidFill>
            <a:tailEnd type="triangle"/>
          </a:ln>
          <a:effectLst>
            <a:glow rad="76200">
              <a:schemeClr val="accent3">
                <a:satMod val="175000"/>
                <a:alpha val="91000"/>
              </a:schemeClr>
            </a:glow>
          </a:effectLst>
        </p:spPr>
        <p:style>
          <a:lnRef idx="1">
            <a:schemeClr val="accent1"/>
          </a:lnRef>
          <a:fillRef idx="0">
            <a:schemeClr val="accent1"/>
          </a:fillRef>
          <a:effectRef idx="0">
            <a:schemeClr val="accent1"/>
          </a:effectRef>
          <a:fontRef idx="minor">
            <a:schemeClr val="tx1"/>
          </a:fontRef>
        </p:style>
      </p:cxnSp>
      <p:sp>
        <p:nvSpPr>
          <p:cNvPr id="7" name="文本框 6"/>
          <p:cNvSpPr txBox="1"/>
          <p:nvPr/>
        </p:nvSpPr>
        <p:spPr>
          <a:xfrm>
            <a:off x="2248535" y="3923028"/>
            <a:ext cx="1971675" cy="337185"/>
          </a:xfrm>
          <a:prstGeom prst="rect">
            <a:avLst/>
          </a:prstGeom>
          <a:noFill/>
          <a:effectLst>
            <a:glow rad="1079500">
              <a:schemeClr val="accent3">
                <a:satMod val="175000"/>
                <a:alpha val="100000"/>
              </a:schemeClr>
            </a:glow>
          </a:effectLst>
        </p:spPr>
        <p:txBody>
          <a:bodyPr wrap="square" rtlCol="0">
            <a:spAutoFit/>
          </a:bodyPr>
          <a:lstStyle/>
          <a:p>
            <a:r>
              <a:rPr lang="en-US" altLang="zh-CN"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rPr>
              <a:t>3</a:t>
            </a:r>
            <a:r>
              <a:rPr lang="zh-CN" alt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rPr>
              <a:t>，输入账号和密码</a:t>
            </a:r>
            <a:endParaRPr lang="zh-CN" alt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endParaRPr>
          </a:p>
        </p:txBody>
      </p:sp>
      <p:cxnSp>
        <p:nvCxnSpPr>
          <p:cNvPr id="8" name="直接箭头连接符 7"/>
          <p:cNvCxnSpPr/>
          <p:nvPr/>
        </p:nvCxnSpPr>
        <p:spPr>
          <a:xfrm flipV="1">
            <a:off x="4304030" y="3923030"/>
            <a:ext cx="360045" cy="179705"/>
          </a:xfrm>
          <a:prstGeom prst="straightConnector1">
            <a:avLst/>
          </a:prstGeom>
          <a:ln w="28575">
            <a:solidFill>
              <a:schemeClr val="accent1"/>
            </a:solidFill>
            <a:tailEnd type="triangle"/>
          </a:ln>
          <a:effectLst>
            <a:glow rad="76200">
              <a:schemeClr val="accent3">
                <a:satMod val="175000"/>
                <a:alpha val="91000"/>
              </a:schemeClr>
            </a:glow>
          </a:effectLst>
        </p:spPr>
        <p:style>
          <a:lnRef idx="1">
            <a:schemeClr val="accent1"/>
          </a:lnRef>
          <a:fillRef idx="0">
            <a:schemeClr val="accent1"/>
          </a:fillRef>
          <a:effectRef idx="0">
            <a:schemeClr val="accent1"/>
          </a:effectRef>
          <a:fontRef idx="minor">
            <a:schemeClr val="tx1"/>
          </a:fontRef>
        </p:style>
      </p:cxnSp>
      <p:pic>
        <p:nvPicPr>
          <p:cNvPr id="4" name="图片 3"/>
          <p:cNvPicPr>
            <a:picLocks noChangeAspect="1"/>
          </p:cNvPicPr>
          <p:nvPr/>
        </p:nvPicPr>
        <p:blipFill>
          <a:blip r:embed="rId2" cstate="print"/>
          <a:stretch>
            <a:fillRect/>
          </a:stretch>
        </p:blipFill>
        <p:spPr>
          <a:xfrm>
            <a:off x="315913" y="457200"/>
            <a:ext cx="6615113" cy="2124075"/>
          </a:xfrm>
          <a:prstGeom prst="rect">
            <a:avLst/>
          </a:prstGeom>
          <a:effectLst>
            <a:outerShdw blurRad="63500" sx="102000" sy="102000" algn="ctr" rotWithShape="0">
              <a:prstClr val="black">
                <a:alpha val="40000"/>
              </a:prstClr>
            </a:outerShdw>
          </a:effectLst>
        </p:spPr>
      </p:pic>
      <p:sp>
        <p:nvSpPr>
          <p:cNvPr id="5" name="文本框 4"/>
          <p:cNvSpPr txBox="1"/>
          <p:nvPr/>
        </p:nvSpPr>
        <p:spPr>
          <a:xfrm>
            <a:off x="6238240" y="1108710"/>
            <a:ext cx="2188210" cy="337185"/>
          </a:xfrm>
          <a:prstGeom prst="rect">
            <a:avLst/>
          </a:prstGeom>
          <a:noFill/>
          <a:effectLst>
            <a:glow rad="1079500">
              <a:schemeClr val="accent3">
                <a:satMod val="175000"/>
                <a:alpha val="100000"/>
              </a:schemeClr>
            </a:glow>
          </a:effectLst>
        </p:spPr>
        <p:txBody>
          <a:bodyPr wrap="square" rtlCol="0">
            <a:spAutoFit/>
            <a:scene3d>
              <a:camera prst="orthographicFront"/>
              <a:lightRig rig="threePt" dir="t"/>
            </a:scene3d>
          </a:bodyPr>
          <a:lstStyle/>
          <a:p>
            <a:r>
              <a:rPr lang="en-US" altLang="zh-CN"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rPr>
              <a:t>1</a:t>
            </a:r>
            <a:r>
              <a:rPr lang="zh-CN" alt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rPr>
              <a:t>，点击</a:t>
            </a:r>
            <a:r>
              <a:rPr lang="en-US" altLang="zh-CN"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rPr>
              <a:t>“</a:t>
            </a:r>
            <a:r>
              <a:rPr lang="zh-CN" alt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rPr>
              <a:t>教师登录  </a:t>
            </a:r>
            <a:r>
              <a:rPr lang="en-US" altLang="zh-CN"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rPr>
              <a:t>”</a:t>
            </a:r>
            <a:endParaRPr lang="zh-CN" alt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endParaRPr>
          </a:p>
        </p:txBody>
      </p:sp>
      <p:cxnSp>
        <p:nvCxnSpPr>
          <p:cNvPr id="9" name="直接箭头连接符 8"/>
          <p:cNvCxnSpPr/>
          <p:nvPr/>
        </p:nvCxnSpPr>
        <p:spPr>
          <a:xfrm flipH="1" flipV="1">
            <a:off x="5539740" y="676910"/>
            <a:ext cx="640080" cy="431800"/>
          </a:xfrm>
          <a:prstGeom prst="straightConnector1">
            <a:avLst/>
          </a:prstGeom>
          <a:ln w="28575">
            <a:solidFill>
              <a:schemeClr val="accent1"/>
            </a:solidFill>
            <a:tailEnd type="triangle"/>
          </a:ln>
          <a:effectLst>
            <a:glow rad="76200">
              <a:schemeClr val="accent3">
                <a:satMod val="175000"/>
                <a:alpha val="91000"/>
              </a:schemeClr>
            </a:glow>
          </a:effectLst>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内容占位符 4"/>
          <p:cNvPicPr>
            <a:picLocks noChangeAspect="1"/>
          </p:cNvPicPr>
          <p:nvPr>
            <p:ph idx="1"/>
          </p:nvPr>
        </p:nvPicPr>
        <p:blipFill>
          <a:blip r:embed="rId1"/>
          <a:stretch>
            <a:fillRect/>
          </a:stretch>
        </p:blipFill>
        <p:spPr>
          <a:xfrm>
            <a:off x="457200" y="484505"/>
            <a:ext cx="8229600" cy="3938905"/>
          </a:xfrm>
          <a:prstGeom prst="rect">
            <a:avLst/>
          </a:prstGeom>
        </p:spPr>
      </p:pic>
      <p:sp>
        <p:nvSpPr>
          <p:cNvPr id="23554" name="矩形 59407"/>
          <p:cNvSpPr/>
          <p:nvPr/>
        </p:nvSpPr>
        <p:spPr>
          <a:xfrm>
            <a:off x="316230" y="1270"/>
            <a:ext cx="2811145" cy="337185"/>
          </a:xfrm>
          <a:prstGeom prst="rect">
            <a:avLst/>
          </a:prstGeom>
          <a:noFill/>
          <a:ln w="12700">
            <a:noFill/>
          </a:ln>
        </p:spPr>
        <p:txBody>
          <a:bodyPr wrap="square" lIns="45720" rIns="45720" anchor="ctr">
            <a:spAutoFit/>
          </a:bodyPr>
          <a:lstStyle/>
          <a:p>
            <a:pPr hangingPunct="0"/>
            <a:r>
              <a:rPr lang="zh-CN" altLang="en-US"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登录指南</a:t>
            </a:r>
            <a:r>
              <a:rPr lang="en-US" altLang="zh-CN"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-PC</a:t>
            </a:r>
            <a:r>
              <a:rPr lang="zh-CN" altLang="en-US"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电脑</a:t>
            </a:r>
            <a:r>
              <a:rPr lang="zh-CN" altLang="en-US"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端页面介绍</a:t>
            </a:r>
            <a:endParaRPr lang="zh-CN" altLang="en-US"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文本框 6"/>
          <p:cNvSpPr txBox="1"/>
          <p:nvPr/>
        </p:nvSpPr>
        <p:spPr>
          <a:xfrm>
            <a:off x="5618480" y="1205864"/>
            <a:ext cx="2465705" cy="337185"/>
          </a:xfrm>
          <a:prstGeom prst="rect">
            <a:avLst/>
          </a:prstGeom>
          <a:noFill/>
          <a:effectLst>
            <a:glow rad="1079500">
              <a:schemeClr val="accent3">
                <a:satMod val="175000"/>
                <a:alpha val="100000"/>
              </a:schemeClr>
            </a:glow>
          </a:effectLst>
        </p:spPr>
        <p:txBody>
          <a:bodyPr wrap="square" rtlCol="0">
            <a:spAutoFit/>
            <a:scene3d>
              <a:camera prst="orthographicFront"/>
              <a:lightRig rig="threePt" dir="t"/>
            </a:scene3d>
          </a:bodyPr>
          <a:lstStyle/>
          <a:p>
            <a:r>
              <a:rPr lang="zh-CN" altLang="en-US" noProof="1">
                <a:solidFill>
                  <a:schemeClr val="accent1"/>
                </a:solidFill>
                <a:effectLst>
                  <a:glow rad="228600">
                    <a:schemeClr val="accent3">
                      <a:satMod val="175000"/>
                      <a:alpha val="40000"/>
                    </a:schemeClr>
                  </a:glow>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rPr>
              <a:t>修改个人资料</a:t>
            </a:r>
            <a:endParaRPr lang="zh-CN" altLang="en-US" noProof="1">
              <a:solidFill>
                <a:schemeClr val="accent1"/>
              </a:solidFill>
              <a:effectLst>
                <a:glow rad="228600">
                  <a:schemeClr val="accent3">
                    <a:satMod val="175000"/>
                    <a:alpha val="40000"/>
                  </a:schemeClr>
                </a:glow>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endParaRPr>
          </a:p>
        </p:txBody>
      </p:sp>
      <p:cxnSp>
        <p:nvCxnSpPr>
          <p:cNvPr id="8" name="直接箭头连接符 7"/>
          <p:cNvCxnSpPr/>
          <p:nvPr/>
        </p:nvCxnSpPr>
        <p:spPr>
          <a:xfrm flipV="1">
            <a:off x="6642100" y="681990"/>
            <a:ext cx="1035050" cy="449580"/>
          </a:xfrm>
          <a:prstGeom prst="straightConnector1">
            <a:avLst/>
          </a:prstGeom>
          <a:ln w="28575">
            <a:solidFill>
              <a:schemeClr val="accent1"/>
            </a:solidFill>
            <a:tailEnd type="triangle"/>
          </a:ln>
          <a:effectLst>
            <a:glow rad="76200">
              <a:schemeClr val="accent3">
                <a:satMod val="175000"/>
                <a:alpha val="91000"/>
              </a:schemeClr>
            </a:glow>
          </a:effectLst>
        </p:spPr>
        <p:style>
          <a:lnRef idx="1">
            <a:schemeClr val="accent1"/>
          </a:lnRef>
          <a:fillRef idx="0">
            <a:schemeClr val="accent1"/>
          </a:fillRef>
          <a:effectRef idx="0">
            <a:schemeClr val="accent1"/>
          </a:effectRef>
          <a:fontRef idx="minor">
            <a:schemeClr val="tx1"/>
          </a:fontRef>
        </p:style>
      </p:cxnSp>
      <p:sp>
        <p:nvSpPr>
          <p:cNvPr id="2" name="矩形 1"/>
          <p:cNvSpPr/>
          <p:nvPr/>
        </p:nvSpPr>
        <p:spPr>
          <a:xfrm>
            <a:off x="456565" y="417830"/>
            <a:ext cx="967740" cy="4004945"/>
          </a:xfrm>
          <a:prstGeom prst="rect">
            <a:avLst/>
          </a:prstGeom>
          <a:noFill/>
          <a:ln>
            <a:solidFill>
              <a:srgbClr val="00B0F0"/>
            </a:solidFill>
          </a:ln>
          <a:extLst>
            <a:ext uri="{909E8E84-426E-40DD-AFC4-6F175D3DCCD1}">
              <a14:hiddenFill xmlns:a14="http://schemas.microsoft.com/office/drawing/2010/main">
                <a:solidFill>
                  <a:schemeClr val="lt1"/>
                </a:solidFill>
              </a14:hiddenFill>
            </a:ext>
          </a:extLst>
        </p:spPr>
        <p:style>
          <a:lnRef idx="2">
            <a:schemeClr val="accent6"/>
          </a:lnRef>
          <a:fillRef idx="1">
            <a:schemeClr val="lt1"/>
          </a:fillRef>
          <a:effectRef idx="0">
            <a:schemeClr val="accent6"/>
          </a:effectRef>
          <a:fontRef idx="minor">
            <a:schemeClr val="dk1"/>
          </a:fontRef>
        </p:style>
        <p:txBody>
          <a:bodyPr rtlCol="0" anchor="ctr"/>
          <a:lstStyle/>
          <a:p>
            <a:pPr algn="ctr" fontAlgn="base"/>
            <a:endParaRPr lang="zh-CN" altLang="en-US" strike="noStrike" noProof="1"/>
          </a:p>
        </p:txBody>
      </p:sp>
      <p:sp>
        <p:nvSpPr>
          <p:cNvPr id="3" name="文本框 2"/>
          <p:cNvSpPr txBox="1"/>
          <p:nvPr/>
        </p:nvSpPr>
        <p:spPr>
          <a:xfrm>
            <a:off x="922651" y="2366010"/>
            <a:ext cx="327025" cy="1076325"/>
          </a:xfrm>
          <a:prstGeom prst="rect">
            <a:avLst/>
          </a:prstGeom>
          <a:noFill/>
          <a:effectLst>
            <a:glow rad="1079500">
              <a:schemeClr val="accent3">
                <a:satMod val="175000"/>
                <a:alpha val="100000"/>
              </a:schemeClr>
            </a:glow>
          </a:effectLst>
        </p:spPr>
        <p:txBody>
          <a:bodyPr wrap="square" rtlCol="0">
            <a:spAutoFit/>
            <a:scene3d>
              <a:camera prst="orthographicFront"/>
              <a:lightRig rig="threePt" dir="t"/>
            </a:scene3d>
          </a:bodyPr>
          <a:lstStyle/>
          <a:p>
            <a:r>
              <a:rPr lang="zh-CN" alt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rPr>
              <a:t>功能菜单</a:t>
            </a:r>
            <a:endParaRPr lang="zh-CN" alt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endParaRPr>
          </a:p>
        </p:txBody>
      </p:sp>
      <p:sp>
        <p:nvSpPr>
          <p:cNvPr id="6" name="文本框 5"/>
          <p:cNvSpPr txBox="1"/>
          <p:nvPr/>
        </p:nvSpPr>
        <p:spPr>
          <a:xfrm>
            <a:off x="4605020" y="2575560"/>
            <a:ext cx="1216660" cy="337185"/>
          </a:xfrm>
          <a:prstGeom prst="rect">
            <a:avLst/>
          </a:prstGeom>
          <a:noFill/>
          <a:effectLst>
            <a:glow rad="1079500">
              <a:schemeClr val="accent3">
                <a:satMod val="175000"/>
                <a:alpha val="100000"/>
              </a:schemeClr>
            </a:glow>
          </a:effectLst>
        </p:spPr>
        <p:txBody>
          <a:bodyPr wrap="square" rtlCol="0">
            <a:spAutoFit/>
            <a:scene3d>
              <a:camera prst="orthographicFront"/>
              <a:lightRig rig="threePt" dir="t"/>
            </a:scene3d>
          </a:bodyPr>
          <a:lstStyle/>
          <a:p>
            <a:r>
              <a:rPr lang="zh-CN" alt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rPr>
              <a:t>功能区</a:t>
            </a:r>
            <a:endParaRPr lang="zh-CN" altLang="en-US"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cs"/>
            </a:endParaRPr>
          </a:p>
        </p:txBody>
      </p:sp>
      <p:sp>
        <p:nvSpPr>
          <p:cNvPr id="9" name="矩形 8"/>
          <p:cNvSpPr/>
          <p:nvPr/>
        </p:nvSpPr>
        <p:spPr>
          <a:xfrm>
            <a:off x="1424305" y="988060"/>
            <a:ext cx="7261860" cy="3435350"/>
          </a:xfrm>
          <a:prstGeom prst="rect">
            <a:avLst/>
          </a:prstGeom>
          <a:noFill/>
          <a:ln>
            <a:solidFill>
              <a:srgbClr val="00B0F0"/>
            </a:solidFill>
          </a:ln>
          <a:extLst>
            <a:ext uri="{909E8E84-426E-40DD-AFC4-6F175D3DCCD1}">
              <a14:hiddenFill xmlns:a14="http://schemas.microsoft.com/office/drawing/2010/main">
                <a:solidFill>
                  <a:schemeClr val="lt1"/>
                </a:solidFill>
              </a14:hiddenFill>
            </a:ext>
          </a:extLst>
        </p:spPr>
        <p:style>
          <a:lnRef idx="2">
            <a:schemeClr val="accent6"/>
          </a:lnRef>
          <a:fillRef idx="1">
            <a:schemeClr val="lt1"/>
          </a:fillRef>
          <a:effectRef idx="0">
            <a:schemeClr val="accent6"/>
          </a:effectRef>
          <a:fontRef idx="minor">
            <a:schemeClr val="dk1"/>
          </a:fontRef>
        </p:style>
        <p:txBody>
          <a:bodyPr rtlCol="0" anchor="ctr"/>
          <a:lstStyle/>
          <a:p>
            <a:pPr algn="ctr" fontAlgn="base"/>
            <a:endParaRPr lang="zh-CN" altLang="en-US" strike="noStrike" noProof="1"/>
          </a:p>
        </p:txBody>
      </p:sp>
      <p:sp>
        <p:nvSpPr>
          <p:cNvPr id="12" name="矩形 11"/>
          <p:cNvSpPr/>
          <p:nvPr/>
        </p:nvSpPr>
        <p:spPr>
          <a:xfrm flipH="1">
            <a:off x="8526780" y="2912745"/>
            <a:ext cx="159385" cy="1343660"/>
          </a:xfrm>
          <a:prstGeom prst="rect">
            <a:avLst/>
          </a:prstGeom>
          <a:noFill/>
          <a:ln>
            <a:solidFill>
              <a:srgbClr val="00B0F0"/>
            </a:solidFill>
          </a:ln>
          <a:extLst>
            <a:ext uri="{909E8E84-426E-40DD-AFC4-6F175D3DCCD1}">
              <a14:hiddenFill xmlns:a14="http://schemas.microsoft.com/office/drawing/2010/main">
                <a:solidFill>
                  <a:schemeClr val="lt1"/>
                </a:solidFill>
              </a14:hiddenFill>
            </a:ext>
          </a:extLst>
        </p:spPr>
        <p:style>
          <a:lnRef idx="2">
            <a:schemeClr val="accent6"/>
          </a:lnRef>
          <a:fillRef idx="1">
            <a:schemeClr val="lt1"/>
          </a:fillRef>
          <a:effectRef idx="0">
            <a:schemeClr val="accent6"/>
          </a:effectRef>
          <a:fontRef idx="minor">
            <a:schemeClr val="dk1"/>
          </a:fontRef>
        </p:style>
        <p:txBody>
          <a:bodyPr rtlCol="0" anchor="ctr"/>
          <a:lstStyle/>
          <a:p>
            <a:pPr algn="ctr" fontAlgn="base"/>
            <a:endParaRPr lang="zh-CN" altLang="en-US" strike="noStrike" noProof="1"/>
          </a:p>
        </p:txBody>
      </p:sp>
      <p:cxnSp>
        <p:nvCxnSpPr>
          <p:cNvPr id="13" name="直接箭头连接符 12"/>
          <p:cNvCxnSpPr/>
          <p:nvPr/>
        </p:nvCxnSpPr>
        <p:spPr>
          <a:xfrm flipV="1">
            <a:off x="8307070" y="3512820"/>
            <a:ext cx="219075" cy="274320"/>
          </a:xfrm>
          <a:prstGeom prst="straightConnector1">
            <a:avLst/>
          </a:prstGeom>
          <a:ln w="28575">
            <a:solidFill>
              <a:schemeClr val="accent1"/>
            </a:solidFill>
            <a:tailEnd type="triangle"/>
          </a:ln>
          <a:effectLst>
            <a:glow rad="76200">
              <a:schemeClr val="accent3">
                <a:satMod val="175000"/>
                <a:alpha val="91000"/>
              </a:schemeClr>
            </a:glow>
          </a:effectLst>
        </p:spPr>
        <p:style>
          <a:lnRef idx="1">
            <a:schemeClr val="accent1"/>
          </a:lnRef>
          <a:fillRef idx="0">
            <a:schemeClr val="accent1"/>
          </a:fillRef>
          <a:effectRef idx="0">
            <a:schemeClr val="accent1"/>
          </a:effectRef>
          <a:fontRef idx="minor">
            <a:schemeClr val="tx1"/>
          </a:fontRef>
        </p:style>
      </p:cxnSp>
      <p:sp>
        <p:nvSpPr>
          <p:cNvPr id="14" name="文本框 13"/>
          <p:cNvSpPr txBox="1"/>
          <p:nvPr/>
        </p:nvSpPr>
        <p:spPr>
          <a:xfrm>
            <a:off x="7341235" y="3672840"/>
            <a:ext cx="995680" cy="583565"/>
          </a:xfrm>
          <a:prstGeom prst="rect">
            <a:avLst/>
          </a:prstGeom>
          <a:noFill/>
        </p:spPr>
        <p:txBody>
          <a:bodyPr wrap="none" rtlCol="0">
            <a:spAutoFit/>
          </a:bodyPr>
          <a:lstStyle/>
          <a:p>
            <a:r>
              <a:rPr lang="zh-CN" altLang="en-US">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在线客服</a:t>
            </a:r>
            <a:endParaRPr lang="zh-CN" altLang="en-US">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endParaRPr>
          </a:p>
          <a:p>
            <a:endParaRPr lang="zh-CN"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矩形 59407"/>
          <p:cNvSpPr/>
          <p:nvPr/>
        </p:nvSpPr>
        <p:spPr>
          <a:xfrm>
            <a:off x="151130" y="5080"/>
            <a:ext cx="4041775" cy="337185"/>
          </a:xfrm>
          <a:prstGeom prst="rect">
            <a:avLst/>
          </a:prstGeom>
          <a:noFill/>
          <a:ln w="12700">
            <a:noFill/>
          </a:ln>
        </p:spPr>
        <p:txBody>
          <a:bodyPr wrap="square" lIns="45720" rIns="45720" anchor="ctr">
            <a:spAutoFit/>
          </a:bodyPr>
          <a:lstStyle/>
          <a:p>
            <a:pPr hangingPunct="0"/>
            <a:r>
              <a:rPr lang="en-US" altLang="zh-CN"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a:t>
            </a:r>
            <a:r>
              <a:rPr lang="zh-CN" altLang="en-US"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登录指南</a:t>
            </a:r>
            <a:r>
              <a:rPr lang="en-US" altLang="zh-CN"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a:t>
            </a:r>
            <a:r>
              <a:rPr lang="zh-CN" altLang="en-US"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微信小程序关注</a:t>
            </a:r>
            <a:r>
              <a:rPr lang="en-US" altLang="zh-CN"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&amp;</a:t>
            </a:r>
            <a:r>
              <a:rPr lang="zh-CN" altLang="en-US"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登录</a:t>
            </a:r>
            <a:endParaRPr lang="zh-CN" altLang="en-US"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4" name="文本框 3"/>
          <p:cNvSpPr txBox="1"/>
          <p:nvPr/>
        </p:nvSpPr>
        <p:spPr>
          <a:xfrm>
            <a:off x="12700" y="342900"/>
            <a:ext cx="4603750" cy="1420495"/>
          </a:xfrm>
          <a:prstGeom prst="rect">
            <a:avLst/>
          </a:prstGeom>
          <a:noFill/>
        </p:spPr>
        <p:txBody>
          <a:bodyPr wrap="square">
            <a:spAutoFit/>
          </a:bodyPr>
          <a:lstStyle/>
          <a:p>
            <a:pPr marR="0" algn="ctr" defTabSz="914400">
              <a:buClrTx/>
              <a:buSzTx/>
              <a:defRPr/>
            </a:pPr>
            <a:r>
              <a:rPr kumimoji="0" lang="zh-CN" altLang="en-US" sz="2400" kern="1200" cap="none" spc="0" normalizeH="0" baseline="0" noProof="1">
                <a:solidFill>
                  <a:schemeClr val="accent1"/>
                </a:solidFill>
                <a:effectLst>
                  <a:outerShdw blurRad="38100" dist="25400" dir="5400000" algn="ctr" rotWithShape="0">
                    <a:srgbClr val="6E747A">
                      <a:alpha val="43000"/>
                    </a:srgbClr>
                  </a:outerShdw>
                </a:effectLst>
                <a:latin typeface="文鼎中楷体" panose="03000600000000000000" charset="-122"/>
                <a:ea typeface="文鼎中楷体" panose="03000600000000000000" charset="-122"/>
                <a:cs typeface="文鼎中楷体" panose="03000600000000000000" charset="-122"/>
                <a:sym typeface="Calibri" panose="020F0502020204030204" pitchFamily="34" charset="0"/>
              </a:rPr>
              <a:t>关注教师端小程序</a:t>
            </a:r>
            <a:endParaRPr kumimoji="0" lang="en-US" altLang="zh-CN" sz="2400" kern="1200" cap="none" spc="0" normalizeH="0" baseline="0" noProof="1">
              <a:solidFill>
                <a:schemeClr val="tx1"/>
              </a:solidFill>
              <a:effectLst>
                <a:outerShdw blurRad="38100" dist="25400" dir="5400000" algn="ctr" rotWithShape="0">
                  <a:srgbClr val="6E747A">
                    <a:alpha val="43000"/>
                  </a:srgbClr>
                </a:outerShdw>
              </a:effectLst>
              <a:latin typeface="文鼎中楷体" panose="03000600000000000000" charset="-122"/>
              <a:ea typeface="文鼎中楷体" panose="03000600000000000000" charset="-122"/>
              <a:cs typeface="文鼎中楷体" panose="03000600000000000000" charset="-122"/>
              <a:sym typeface="Calibri" panose="020F0502020204030204" pitchFamily="34" charset="0"/>
            </a:endParaRPr>
          </a:p>
          <a:p>
            <a:pPr marL="342900" marR="0" indent="-342900" defTabSz="914400">
              <a:lnSpc>
                <a:spcPct val="130000"/>
              </a:lnSpc>
              <a:buClrTx/>
              <a:buSzTx/>
              <a:buAutoNum type="arabicPeriod"/>
              <a:defRPr/>
            </a:pPr>
            <a:r>
              <a:rPr kumimoji="0" lang="zh-CN" altLang="en-US" b="0" kern="1200" cap="none" spc="0" normalizeH="0" baseline="0" noProof="1">
                <a:solidFill>
                  <a:srgbClr val="000000"/>
                </a:solidFill>
                <a:latin typeface="文鼎中楷体" panose="03000600000000000000" charset="-122"/>
                <a:ea typeface="文鼎中楷体" panose="03000600000000000000" charset="-122"/>
                <a:cs typeface="文鼎中楷体" panose="03000600000000000000" charset="-122"/>
                <a:sym typeface="Calibri" panose="020F0502020204030204" pitchFamily="34" charset="0"/>
              </a:rPr>
              <a:t>微信扫描下方二维码关注校友邦教师端小程序</a:t>
            </a:r>
            <a:endParaRPr kumimoji="0" lang="en-US" altLang="zh-CN" b="0" kern="1200" cap="none" spc="0" normalizeH="0" baseline="0" noProof="1">
              <a:solidFill>
                <a:srgbClr val="000000"/>
              </a:solidFill>
              <a:latin typeface="文鼎中楷体" panose="03000600000000000000" charset="-122"/>
              <a:ea typeface="文鼎中楷体" panose="03000600000000000000" charset="-122"/>
              <a:cs typeface="文鼎中楷体" panose="03000600000000000000" charset="-122"/>
              <a:sym typeface="Calibri" panose="020F0502020204030204" pitchFamily="34" charset="0"/>
            </a:endParaRPr>
          </a:p>
          <a:p>
            <a:pPr marL="342900" marR="0" indent="-342900" defTabSz="914400">
              <a:lnSpc>
                <a:spcPct val="130000"/>
              </a:lnSpc>
              <a:buClrTx/>
              <a:buSzTx/>
              <a:buAutoNum type="arabicPeriod"/>
              <a:defRPr/>
            </a:pPr>
            <a:r>
              <a:rPr kumimoji="0" lang="zh-CN" altLang="en-US" b="0" kern="1200" cap="none" spc="0" normalizeH="0" baseline="0" noProof="1">
                <a:solidFill>
                  <a:srgbClr val="000000"/>
                </a:solidFill>
                <a:latin typeface="文鼎中楷体" panose="03000600000000000000" charset="-122"/>
                <a:ea typeface="文鼎中楷体" panose="03000600000000000000" charset="-122"/>
                <a:cs typeface="文鼎中楷体" panose="03000600000000000000" charset="-122"/>
                <a:sym typeface="Calibri" panose="020F0502020204030204" pitchFamily="34" charset="0"/>
              </a:rPr>
              <a:t>或打开微信，点击下方发现</a:t>
            </a:r>
            <a:r>
              <a:rPr kumimoji="0" lang="en-US" altLang="zh-CN" b="0" kern="1200" cap="none" spc="0" normalizeH="0" baseline="0" noProof="1">
                <a:solidFill>
                  <a:srgbClr val="000000"/>
                </a:solidFill>
                <a:latin typeface="文鼎中楷体" panose="03000600000000000000" charset="-122"/>
                <a:ea typeface="文鼎中楷体" panose="03000600000000000000" charset="-122"/>
                <a:cs typeface="文鼎中楷体" panose="03000600000000000000" charset="-122"/>
                <a:sym typeface="Calibri" panose="020F0502020204030204" pitchFamily="34" charset="0"/>
              </a:rPr>
              <a:t>→</a:t>
            </a:r>
            <a:r>
              <a:rPr kumimoji="0" lang="zh-CN" altLang="en-US" b="0" kern="1200" cap="none" spc="0" normalizeH="0" baseline="0" noProof="1">
                <a:solidFill>
                  <a:srgbClr val="000000"/>
                </a:solidFill>
                <a:latin typeface="文鼎中楷体" panose="03000600000000000000" charset="-122"/>
                <a:ea typeface="文鼎中楷体" panose="03000600000000000000" charset="-122"/>
                <a:cs typeface="文鼎中楷体" panose="03000600000000000000" charset="-122"/>
                <a:sym typeface="Calibri" panose="020F0502020204030204" pitchFamily="34" charset="0"/>
              </a:rPr>
              <a:t>小程序，搜索校友邦教师端，点击关注</a:t>
            </a:r>
            <a:endParaRPr kumimoji="0" lang="zh-CN" altLang="en-US" b="0" kern="1200" cap="none" spc="0" normalizeH="0" baseline="0" noProof="1">
              <a:solidFill>
                <a:srgbClr val="000000"/>
              </a:solidFill>
              <a:latin typeface="文鼎中楷体" panose="03000600000000000000" charset="-122"/>
              <a:ea typeface="文鼎中楷体" panose="03000600000000000000" charset="-122"/>
              <a:cs typeface="文鼎中楷体" panose="03000600000000000000" charset="-122"/>
              <a:sym typeface="Calibri" panose="020F0502020204030204" pitchFamily="34" charset="0"/>
            </a:endParaRPr>
          </a:p>
        </p:txBody>
      </p:sp>
      <p:sp>
        <p:nvSpPr>
          <p:cNvPr id="7" name="文本框 6"/>
          <p:cNvSpPr txBox="1"/>
          <p:nvPr/>
        </p:nvSpPr>
        <p:spPr>
          <a:xfrm>
            <a:off x="4707890" y="342900"/>
            <a:ext cx="4300220" cy="1740535"/>
          </a:xfrm>
          <a:prstGeom prst="rect">
            <a:avLst/>
          </a:prstGeom>
          <a:noFill/>
        </p:spPr>
        <p:txBody>
          <a:bodyPr wrap="square">
            <a:spAutoFit/>
          </a:bodyPr>
          <a:lstStyle/>
          <a:p>
            <a:pPr marR="0" algn="ctr" defTabSz="914400">
              <a:buClrTx/>
              <a:buSzTx/>
              <a:defRPr/>
            </a:pPr>
            <a:r>
              <a:rPr kumimoji="0" lang="zh-CN" altLang="en-US" sz="2400" kern="1200" cap="none" spc="0" normalizeH="0" baseline="0" noProof="1">
                <a:solidFill>
                  <a:schemeClr val="accent1"/>
                </a:solidFill>
                <a:effectLst>
                  <a:outerShdw blurRad="38100" dist="25400" dir="5400000" algn="ctr" rotWithShape="0">
                    <a:srgbClr val="6E747A">
                      <a:alpha val="43000"/>
                    </a:srgbClr>
                  </a:outerShdw>
                </a:effectLst>
                <a:latin typeface="文鼎中楷体" panose="03000600000000000000" charset="-122"/>
                <a:ea typeface="文鼎中楷体" panose="03000600000000000000" charset="-122"/>
                <a:cs typeface="文鼎中楷体" panose="03000600000000000000" charset="-122"/>
                <a:sym typeface="Calibri" panose="020F0502020204030204" pitchFamily="34" charset="0"/>
              </a:rPr>
              <a:t>小程序登录</a:t>
            </a:r>
            <a:endParaRPr kumimoji="0" lang="en-US" altLang="zh-CN" sz="2400" kern="1200" cap="none" spc="0" normalizeH="0" baseline="0" noProof="1">
              <a:solidFill>
                <a:schemeClr val="tx1"/>
              </a:solidFill>
              <a:effectLst>
                <a:outerShdw blurRad="38100" dist="25400" dir="5400000" algn="ctr" rotWithShape="0">
                  <a:srgbClr val="6E747A">
                    <a:alpha val="43000"/>
                  </a:srgbClr>
                </a:outerShdw>
              </a:effectLst>
              <a:latin typeface="文鼎中楷体" panose="03000600000000000000" charset="-122"/>
              <a:ea typeface="文鼎中楷体" panose="03000600000000000000" charset="-122"/>
              <a:cs typeface="文鼎中楷体" panose="03000600000000000000" charset="-122"/>
              <a:sym typeface="Calibri" panose="020F0502020204030204" pitchFamily="34" charset="0"/>
            </a:endParaRPr>
          </a:p>
          <a:p>
            <a:pPr marL="342900" marR="0" indent="-342900" defTabSz="914400">
              <a:lnSpc>
                <a:spcPct val="130000"/>
              </a:lnSpc>
              <a:buClrTx/>
              <a:buSzTx/>
              <a:buAutoNum type="arabicPeriod"/>
              <a:defRPr/>
            </a:pPr>
            <a:r>
              <a:rPr lang="zh-CN" altLang="en-US" b="0" noProof="1">
                <a:solidFill>
                  <a:srgbClr val="000000"/>
                </a:solidFill>
                <a:latin typeface="文鼎中楷体" panose="03000600000000000000" charset="-122"/>
                <a:ea typeface="文鼎中楷体" panose="03000600000000000000" charset="-122"/>
                <a:cs typeface="文鼎中楷体" panose="03000600000000000000" charset="-122"/>
                <a:sym typeface="Calibri" panose="020F0502020204030204" pitchFamily="34" charset="0"/>
              </a:rPr>
              <a:t>输入学校、账号、密码进行登录</a:t>
            </a:r>
            <a:endParaRPr lang="zh-CN" altLang="en-US" b="0" noProof="1">
              <a:solidFill>
                <a:srgbClr val="000000"/>
              </a:solidFill>
              <a:latin typeface="文鼎中楷体" panose="03000600000000000000" charset="-122"/>
              <a:ea typeface="文鼎中楷体" panose="03000600000000000000" charset="-122"/>
              <a:cs typeface="文鼎中楷体" panose="03000600000000000000" charset="-122"/>
              <a:sym typeface="Calibri" panose="020F0502020204030204" pitchFamily="34" charset="0"/>
            </a:endParaRPr>
          </a:p>
          <a:p>
            <a:pPr marL="342900" marR="0" indent="-342900" defTabSz="914400">
              <a:lnSpc>
                <a:spcPct val="130000"/>
              </a:lnSpc>
              <a:buClrTx/>
              <a:buSzTx/>
              <a:buAutoNum type="arabicPeriod"/>
              <a:defRPr/>
            </a:pPr>
            <a:r>
              <a:rPr kumimoji="0" lang="zh-CN" altLang="en-US" b="0" kern="1200" cap="none" spc="0" normalizeH="0" baseline="0" noProof="1">
                <a:solidFill>
                  <a:srgbClr val="000000"/>
                </a:solidFill>
                <a:latin typeface="文鼎中楷体" panose="03000600000000000000" charset="-122"/>
                <a:ea typeface="文鼎中楷体" panose="03000600000000000000" charset="-122"/>
                <a:cs typeface="文鼎中楷体" panose="03000600000000000000" charset="-122"/>
                <a:sym typeface="Calibri" panose="020F0502020204030204" pitchFamily="34" charset="0"/>
              </a:rPr>
              <a:t>在下方我的</a:t>
            </a:r>
            <a:r>
              <a:rPr kumimoji="0" lang="en-US" altLang="zh-CN" b="0" kern="1200" cap="none" spc="0" normalizeH="0" baseline="0" noProof="1">
                <a:solidFill>
                  <a:srgbClr val="000000"/>
                </a:solidFill>
                <a:latin typeface="文鼎中楷体" panose="03000600000000000000" charset="-122"/>
                <a:ea typeface="文鼎中楷体" panose="03000600000000000000" charset="-122"/>
                <a:cs typeface="文鼎中楷体" panose="03000600000000000000" charset="-122"/>
                <a:sym typeface="Calibri" panose="020F0502020204030204" pitchFamily="34" charset="0"/>
              </a:rPr>
              <a:t>→</a:t>
            </a:r>
            <a:r>
              <a:rPr kumimoji="0" lang="zh-CN" altLang="en-US" b="0" kern="1200" cap="none" spc="0" normalizeH="0" baseline="0" noProof="1">
                <a:solidFill>
                  <a:srgbClr val="000000"/>
                </a:solidFill>
                <a:latin typeface="文鼎中楷体" panose="03000600000000000000" charset="-122"/>
                <a:ea typeface="文鼎中楷体" panose="03000600000000000000" charset="-122"/>
                <a:cs typeface="文鼎中楷体" panose="03000600000000000000" charset="-122"/>
                <a:sym typeface="Calibri" panose="020F0502020204030204" pitchFamily="34" charset="0"/>
              </a:rPr>
              <a:t>设置里可以退出登录，切换账号或修改密码等</a:t>
            </a:r>
            <a:endParaRPr kumimoji="0" lang="zh-CN" altLang="en-US" b="0" kern="1200" cap="none" spc="0" normalizeH="0" baseline="0" noProof="1">
              <a:solidFill>
                <a:srgbClr val="000000"/>
              </a:solidFill>
              <a:latin typeface="文鼎中楷体" panose="03000600000000000000" charset="-122"/>
              <a:ea typeface="文鼎中楷体" panose="03000600000000000000" charset="-122"/>
              <a:cs typeface="文鼎中楷体" panose="03000600000000000000" charset="-122"/>
              <a:sym typeface="Calibri" panose="020F0502020204030204" pitchFamily="34" charset="0"/>
            </a:endParaRPr>
          </a:p>
          <a:p>
            <a:pPr marL="342900" marR="0" indent="-342900" defTabSz="914400">
              <a:lnSpc>
                <a:spcPct val="130000"/>
              </a:lnSpc>
              <a:buClrTx/>
              <a:buSzTx/>
              <a:buAutoNum type="arabicPeriod"/>
              <a:defRPr/>
            </a:pPr>
            <a:r>
              <a:rPr kumimoji="0" lang="zh-CN" altLang="en-US" b="0" kern="1200" cap="none" spc="0" normalizeH="0" baseline="0" noProof="1">
                <a:solidFill>
                  <a:srgbClr val="000000"/>
                </a:solidFill>
                <a:latin typeface="文鼎中楷体" panose="03000600000000000000" charset="-122"/>
                <a:ea typeface="文鼎中楷体" panose="03000600000000000000" charset="-122"/>
                <a:cs typeface="文鼎中楷体" panose="03000600000000000000" charset="-122"/>
                <a:sym typeface="Calibri" panose="020F0502020204030204" pitchFamily="34" charset="0"/>
              </a:rPr>
              <a:t>教师账号统一生成，无需自行注册</a:t>
            </a:r>
            <a:endParaRPr kumimoji="0" lang="zh-CN" altLang="en-US" b="0" kern="1200" cap="none" spc="0" normalizeH="0" baseline="0" noProof="1">
              <a:solidFill>
                <a:srgbClr val="000000"/>
              </a:solidFill>
              <a:latin typeface="文鼎中楷体" panose="03000600000000000000" charset="-122"/>
              <a:ea typeface="文鼎中楷体" panose="03000600000000000000" charset="-122"/>
              <a:cs typeface="文鼎中楷体" panose="03000600000000000000" charset="-122"/>
              <a:sym typeface="Calibri" panose="020F0502020204030204" pitchFamily="34" charset="0"/>
            </a:endParaRPr>
          </a:p>
        </p:txBody>
      </p:sp>
      <p:pic>
        <p:nvPicPr>
          <p:cNvPr id="3" name="图片 2"/>
          <p:cNvPicPr>
            <a:picLocks noChangeAspect="1"/>
          </p:cNvPicPr>
          <p:nvPr>
            <p:custDataLst>
              <p:tags r:id="rId1"/>
            </p:custDataLst>
          </p:nvPr>
        </p:nvPicPr>
        <p:blipFill>
          <a:blip r:embed="rId2"/>
          <a:stretch>
            <a:fillRect/>
          </a:stretch>
        </p:blipFill>
        <p:spPr>
          <a:xfrm>
            <a:off x="253365" y="2139315"/>
            <a:ext cx="2090420" cy="2157730"/>
          </a:xfrm>
          <a:prstGeom prst="rect">
            <a:avLst/>
          </a:prstGeom>
        </p:spPr>
      </p:pic>
      <p:pic>
        <p:nvPicPr>
          <p:cNvPr id="6" name="图片 5"/>
          <p:cNvPicPr>
            <a:picLocks noChangeAspect="1"/>
          </p:cNvPicPr>
          <p:nvPr/>
        </p:nvPicPr>
        <p:blipFill>
          <a:blip r:embed="rId3"/>
          <a:stretch>
            <a:fillRect/>
          </a:stretch>
        </p:blipFill>
        <p:spPr>
          <a:xfrm>
            <a:off x="2425700" y="2139315"/>
            <a:ext cx="2424430" cy="2192020"/>
          </a:xfrm>
          <a:prstGeom prst="rect">
            <a:avLst/>
          </a:prstGeom>
        </p:spPr>
      </p:pic>
      <p:pic>
        <p:nvPicPr>
          <p:cNvPr id="8" name="图片 7"/>
          <p:cNvPicPr>
            <a:picLocks noChangeAspect="1"/>
          </p:cNvPicPr>
          <p:nvPr/>
        </p:nvPicPr>
        <p:blipFill>
          <a:blip r:embed="rId4"/>
          <a:stretch>
            <a:fillRect/>
          </a:stretch>
        </p:blipFill>
        <p:spPr>
          <a:xfrm>
            <a:off x="5036820" y="2139315"/>
            <a:ext cx="1863090" cy="2701290"/>
          </a:xfrm>
          <a:prstGeom prst="rect">
            <a:avLst/>
          </a:prstGeom>
        </p:spPr>
      </p:pic>
      <p:pic>
        <p:nvPicPr>
          <p:cNvPr id="10" name="图片 9"/>
          <p:cNvPicPr>
            <a:picLocks noChangeAspect="1"/>
          </p:cNvPicPr>
          <p:nvPr/>
        </p:nvPicPr>
        <p:blipFill>
          <a:blip r:embed="rId5"/>
          <a:stretch>
            <a:fillRect/>
          </a:stretch>
        </p:blipFill>
        <p:spPr>
          <a:xfrm>
            <a:off x="7074535" y="2139315"/>
            <a:ext cx="1933575" cy="270129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任意多边形 8196"/>
          <p:cNvSpPr/>
          <p:nvPr/>
        </p:nvSpPr>
        <p:spPr>
          <a:xfrm>
            <a:off x="3203575" y="2449513"/>
            <a:ext cx="3643313" cy="404812"/>
          </a:xfrm>
          <a:custGeom>
            <a:avLst/>
            <a:gdLst/>
            <a:ahLst/>
            <a:cxnLst>
              <a:cxn ang="0">
                <a:pos x="125661" y="141272"/>
              </a:cxn>
              <a:cxn ang="0">
                <a:pos x="125661" y="404812"/>
              </a:cxn>
              <a:cxn ang="0">
                <a:pos x="0" y="404812"/>
              </a:cxn>
              <a:cxn ang="0">
                <a:pos x="0" y="404456"/>
              </a:cxn>
              <a:cxn ang="0">
                <a:pos x="125661" y="141272"/>
              </a:cxn>
              <a:cxn ang="0">
                <a:pos x="460643" y="0"/>
              </a:cxn>
              <a:cxn ang="0">
                <a:pos x="3643313" y="0"/>
              </a:cxn>
              <a:cxn ang="0">
                <a:pos x="3643313" y="404812"/>
              </a:cxn>
              <a:cxn ang="0">
                <a:pos x="460643" y="404812"/>
              </a:cxn>
              <a:cxn ang="0">
                <a:pos x="460643" y="0"/>
              </a:cxn>
            </a:cxnLst>
            <a:rect l="0" t="0" r="0" b="0"/>
            <a:pathLst>
              <a:path w="21600" h="21600">
                <a:moveTo>
                  <a:pt x="745" y="7538"/>
                </a:moveTo>
                <a:lnTo>
                  <a:pt x="745" y="21600"/>
                </a:lnTo>
                <a:lnTo>
                  <a:pt x="0" y="21600"/>
                </a:lnTo>
                <a:lnTo>
                  <a:pt x="0" y="21581"/>
                </a:lnTo>
                <a:lnTo>
                  <a:pt x="745" y="7538"/>
                </a:lnTo>
                <a:close/>
                <a:moveTo>
                  <a:pt x="2731" y="0"/>
                </a:moveTo>
                <a:lnTo>
                  <a:pt x="21600" y="0"/>
                </a:lnTo>
                <a:lnTo>
                  <a:pt x="21600" y="21600"/>
                </a:lnTo>
                <a:lnTo>
                  <a:pt x="2731" y="21600"/>
                </a:lnTo>
                <a:lnTo>
                  <a:pt x="2731" y="0"/>
                </a:lnTo>
                <a:close/>
              </a:path>
            </a:pathLst>
          </a:custGeom>
          <a:solidFill>
            <a:schemeClr val="accent1"/>
          </a:solidFill>
          <a:ln w="12700" cap="flat" cmpd="sng">
            <a:solidFill>
              <a:srgbClr val="FF536F"/>
            </a:solidFill>
            <a:prstDash val="solid"/>
            <a:round/>
            <a:headEnd type="none" w="med" len="med"/>
            <a:tailEnd type="none" w="med" len="med"/>
          </a:ln>
        </p:spPr>
        <p:txBody>
          <a:bodyPr/>
          <a:lstStyle/>
          <a:p>
            <a:endParaRPr lang="zh-CN" altLang="en-US"/>
          </a:p>
        </p:txBody>
      </p:sp>
      <p:sp>
        <p:nvSpPr>
          <p:cNvPr id="25602" name="矩形 8197"/>
          <p:cNvSpPr/>
          <p:nvPr/>
        </p:nvSpPr>
        <p:spPr>
          <a:xfrm>
            <a:off x="3995738" y="2513013"/>
            <a:ext cx="1965325" cy="276225"/>
          </a:xfrm>
          <a:prstGeom prst="rect">
            <a:avLst/>
          </a:prstGeom>
          <a:noFill/>
          <a:ln w="12700">
            <a:noFill/>
          </a:ln>
        </p:spPr>
        <p:txBody>
          <a:bodyPr wrap="square" lIns="0" tIns="0" rIns="0" bIns="0" anchor="ctr">
            <a:spAutoFit/>
          </a:bodyPr>
          <a:lstStyle/>
          <a:p>
            <a:pPr hangingPunct="0"/>
            <a:r>
              <a:rPr lang="en-US" altLang="zh-CN" sz="18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PC</a:t>
            </a:r>
            <a:r>
              <a:rPr lang="zh-CN" altLang="en-US" sz="18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操作指南</a:t>
            </a:r>
            <a:endParaRPr lang="zh-CN" altLang="en-US" sz="18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5603" name="矩形 8200"/>
          <p:cNvSpPr/>
          <p:nvPr/>
        </p:nvSpPr>
        <p:spPr>
          <a:xfrm>
            <a:off x="527050" y="2089150"/>
            <a:ext cx="1855788" cy="965200"/>
          </a:xfrm>
          <a:prstGeom prst="rect">
            <a:avLst/>
          </a:prstGeom>
          <a:noFill/>
          <a:ln w="12700">
            <a:noFill/>
          </a:ln>
        </p:spPr>
        <p:txBody>
          <a:bodyPr lIns="0" tIns="0" rIns="0" bIns="0" anchor="ctr">
            <a:spAutoFit/>
          </a:bodyPr>
          <a:lstStyle/>
          <a:p>
            <a:pPr algn="ctr" hangingPunct="0"/>
            <a:r>
              <a:rPr lang="zh-CN" altLang="en-US" sz="2900" dirty="0">
                <a:latin typeface="微软雅黑" panose="020B0503020204020204" pitchFamily="34" charset="-122"/>
                <a:ea typeface="微软雅黑" panose="020B0503020204020204" pitchFamily="34" charset="-122"/>
                <a:sym typeface="微软雅黑" panose="020B0503020204020204" pitchFamily="34" charset="-122"/>
              </a:rPr>
              <a:t>目   录</a:t>
            </a:r>
            <a:endParaRPr lang="zh-CN" altLang="en-US" sz="2900" dirty="0">
              <a:latin typeface="微软雅黑" panose="020B0503020204020204" pitchFamily="34" charset="-122"/>
              <a:ea typeface="微软雅黑" panose="020B0503020204020204" pitchFamily="34" charset="-122"/>
              <a:sym typeface="微软雅黑" panose="020B0503020204020204" pitchFamily="34" charset="-122"/>
            </a:endParaRPr>
          </a:p>
          <a:p>
            <a:pPr algn="ctr" hangingPunct="0"/>
            <a:r>
              <a:rPr lang="en-US" altLang="zh-CN" sz="2900" dirty="0">
                <a:latin typeface="微软雅黑" panose="020B0503020204020204" pitchFamily="34" charset="-122"/>
                <a:ea typeface="微软雅黑" panose="020B0503020204020204" pitchFamily="34" charset="-122"/>
                <a:sym typeface="微软雅黑" panose="020B0503020204020204" pitchFamily="34" charset="-122"/>
              </a:rPr>
              <a:t>content</a:t>
            </a:r>
            <a:endParaRPr lang="en-US" altLang="zh-CN" sz="29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5604" name="任意多边形 8198"/>
          <p:cNvSpPr/>
          <p:nvPr/>
        </p:nvSpPr>
        <p:spPr>
          <a:xfrm>
            <a:off x="3201988" y="1444625"/>
            <a:ext cx="3644900" cy="404813"/>
          </a:xfrm>
          <a:custGeom>
            <a:avLst/>
            <a:gdLst>
              <a:gd name="txL" fmla="*/ 0 w 21600"/>
              <a:gd name="txT" fmla="*/ 0 h 21600"/>
              <a:gd name="txR" fmla="*/ 21600 w 21600"/>
              <a:gd name="txB" fmla="*/ 21600 h 21600"/>
            </a:gdLst>
            <a:ahLst/>
            <a:cxnLst>
              <a:cxn ang="0">
                <a:pos x="2147483646" y="2147483646"/>
              </a:cxn>
              <a:cxn ang="0">
                <a:pos x="2147483646" y="2147483646"/>
              </a:cxn>
              <a:cxn ang="0">
                <a:pos x="0" y="2147483646"/>
              </a:cxn>
              <a:cxn ang="0">
                <a:pos x="0" y="2147483646"/>
              </a:cxn>
              <a:cxn ang="0">
                <a:pos x="2147483646" y="2147483646"/>
              </a:cxn>
              <a:cxn ang="0">
                <a:pos x="2147483646" y="0"/>
              </a:cxn>
              <a:cxn ang="0">
                <a:pos x="2147483646" y="0"/>
              </a:cxn>
              <a:cxn ang="0">
                <a:pos x="2147483646" y="2147483646"/>
              </a:cxn>
              <a:cxn ang="0">
                <a:pos x="2147483646" y="2147483646"/>
              </a:cxn>
              <a:cxn ang="0">
                <a:pos x="2147483646" y="0"/>
              </a:cxn>
            </a:cxnLst>
            <a:rect l="txL" t="txT" r="txR" b="txB"/>
            <a:pathLst>
              <a:path w="21600" h="21600">
                <a:moveTo>
                  <a:pt x="745" y="7538"/>
                </a:moveTo>
                <a:lnTo>
                  <a:pt x="745" y="21600"/>
                </a:lnTo>
                <a:lnTo>
                  <a:pt x="0" y="21600"/>
                </a:lnTo>
                <a:lnTo>
                  <a:pt x="0" y="21581"/>
                </a:lnTo>
                <a:lnTo>
                  <a:pt x="745" y="7538"/>
                </a:lnTo>
                <a:close/>
                <a:moveTo>
                  <a:pt x="2731" y="0"/>
                </a:moveTo>
                <a:lnTo>
                  <a:pt x="21600" y="0"/>
                </a:lnTo>
                <a:lnTo>
                  <a:pt x="21600" y="21600"/>
                </a:lnTo>
                <a:lnTo>
                  <a:pt x="2731" y="21600"/>
                </a:lnTo>
                <a:lnTo>
                  <a:pt x="2731" y="0"/>
                </a:lnTo>
                <a:close/>
              </a:path>
            </a:pathLst>
          </a:custGeom>
          <a:solidFill>
            <a:srgbClr val="7F7F7F"/>
          </a:solidFill>
          <a:ln w="12700">
            <a:noFill/>
          </a:ln>
        </p:spPr>
        <p:txBody>
          <a:bodyPr anchor="t"/>
          <a:lstStyle/>
          <a:p>
            <a:r>
              <a:rPr lang="en-US" altLang="zh-CN">
                <a:latin typeface="Calibri" panose="020F0502020204030204" pitchFamily="34" charset="0"/>
              </a:rPr>
              <a:t>              </a:t>
            </a:r>
            <a:r>
              <a:rPr lang="zh-CN" altLang="en-US" sz="1800" dirty="0">
                <a:solidFill>
                  <a:srgbClr val="FFFFFF"/>
                </a:solidFill>
                <a:latin typeface="微软雅黑" panose="020B0503020204020204" pitchFamily="34" charset="-122"/>
                <a:ea typeface="微软雅黑" panose="020B0503020204020204" pitchFamily="34" charset="-122"/>
              </a:rPr>
              <a:t> 登录指南</a:t>
            </a:r>
            <a:endParaRPr lang="en-US" altLang="zh-CN">
              <a:latin typeface="Calibri" panose="020F0502020204030204" pitchFamily="34" charset="0"/>
            </a:endParaRPr>
          </a:p>
        </p:txBody>
      </p:sp>
      <p:sp>
        <p:nvSpPr>
          <p:cNvPr id="25605" name="任意多边形 8196"/>
          <p:cNvSpPr/>
          <p:nvPr/>
        </p:nvSpPr>
        <p:spPr>
          <a:xfrm>
            <a:off x="3197225" y="3332163"/>
            <a:ext cx="3643313" cy="404812"/>
          </a:xfrm>
          <a:custGeom>
            <a:avLst/>
            <a:gdLst>
              <a:gd name="txL" fmla="*/ 0 w 21600"/>
              <a:gd name="txT" fmla="*/ 0 h 21600"/>
              <a:gd name="txR" fmla="*/ 21600 w 21600"/>
              <a:gd name="txB" fmla="*/ 21600 h 21600"/>
            </a:gdLst>
            <a:ahLst/>
            <a:cxnLst>
              <a:cxn ang="0">
                <a:pos x="125661" y="141272"/>
              </a:cxn>
              <a:cxn ang="0">
                <a:pos x="125661" y="404812"/>
              </a:cxn>
              <a:cxn ang="0">
                <a:pos x="0" y="404812"/>
              </a:cxn>
              <a:cxn ang="0">
                <a:pos x="0" y="404456"/>
              </a:cxn>
              <a:cxn ang="0">
                <a:pos x="125661" y="141272"/>
              </a:cxn>
              <a:cxn ang="0">
                <a:pos x="460643" y="0"/>
              </a:cxn>
              <a:cxn ang="0">
                <a:pos x="3643313" y="0"/>
              </a:cxn>
              <a:cxn ang="0">
                <a:pos x="3643313" y="404812"/>
              </a:cxn>
              <a:cxn ang="0">
                <a:pos x="460643" y="404812"/>
              </a:cxn>
              <a:cxn ang="0">
                <a:pos x="460643" y="0"/>
              </a:cxn>
            </a:cxnLst>
            <a:rect l="txL" t="txT" r="txR" b="txB"/>
            <a:pathLst>
              <a:path w="21600" h="21600">
                <a:moveTo>
                  <a:pt x="745" y="7538"/>
                </a:moveTo>
                <a:lnTo>
                  <a:pt x="745" y="21600"/>
                </a:lnTo>
                <a:lnTo>
                  <a:pt x="0" y="21600"/>
                </a:lnTo>
                <a:lnTo>
                  <a:pt x="0" y="21581"/>
                </a:lnTo>
                <a:lnTo>
                  <a:pt x="745" y="7538"/>
                </a:lnTo>
                <a:close/>
                <a:moveTo>
                  <a:pt x="2731" y="0"/>
                </a:moveTo>
                <a:lnTo>
                  <a:pt x="21600" y="0"/>
                </a:lnTo>
                <a:lnTo>
                  <a:pt x="21600" y="21600"/>
                </a:lnTo>
                <a:lnTo>
                  <a:pt x="2731" y="21600"/>
                </a:lnTo>
                <a:lnTo>
                  <a:pt x="2731" y="0"/>
                </a:lnTo>
                <a:close/>
              </a:path>
            </a:pathLst>
          </a:custGeom>
          <a:solidFill>
            <a:srgbClr val="7F7F7F"/>
          </a:solidFill>
          <a:ln w="12700">
            <a:noFill/>
          </a:ln>
        </p:spPr>
        <p:txBody>
          <a:bodyPr anchor="t"/>
          <a:lstStyle/>
          <a:p>
            <a:r>
              <a:rPr lang="en-US" altLang="zh-CN">
                <a:latin typeface="Calibri" panose="020F0502020204030204" pitchFamily="34" charset="0"/>
              </a:rPr>
              <a:t>              </a:t>
            </a:r>
            <a:r>
              <a:rPr lang="zh-CN" altLang="en-US" sz="1800" dirty="0">
                <a:solidFill>
                  <a:srgbClr val="FFFFFF"/>
                </a:solidFill>
                <a:latin typeface="微软雅黑" panose="020B0503020204020204" pitchFamily="34" charset="-122"/>
                <a:ea typeface="微软雅黑" panose="020B0503020204020204" pitchFamily="34" charset="-122"/>
              </a:rPr>
              <a:t>教师端小程序操作指南</a:t>
            </a:r>
            <a:endParaRPr lang="zh-CN" altLang="en-US">
              <a:latin typeface="Calibri" panose="020F0502020204030204" pitchFamily="34" charset="0"/>
              <a:ea typeface="宋体" panose="02010600030101010101" pitchFamily="2" charset="-122"/>
            </a:endParaRP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矩形 26624"/>
          <p:cNvSpPr/>
          <p:nvPr/>
        </p:nvSpPr>
        <p:spPr>
          <a:xfrm>
            <a:off x="50800" y="-9525"/>
            <a:ext cx="3127375" cy="306388"/>
          </a:xfrm>
          <a:prstGeom prst="rect">
            <a:avLst/>
          </a:prstGeom>
          <a:noFill/>
          <a:ln w="12700">
            <a:noFill/>
          </a:ln>
        </p:spPr>
        <p:txBody>
          <a:bodyPr wrap="none" lIns="45720" rIns="45720" anchor="t">
            <a:spAutoFit/>
          </a:bodyPr>
          <a:lstStyle/>
          <a:p>
            <a:pPr hangingPunct="0"/>
            <a:r>
              <a:rPr lang="zh-CN" altLang="en-US"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一、</a:t>
            </a:r>
            <a:r>
              <a:rPr lang="en-US" altLang="zh-CN"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PC操作指南--过程管理--报名审核</a:t>
            </a:r>
            <a:endParaRPr lang="zh-CN" altLang="en-US" sz="140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 name="文本框 1"/>
          <p:cNvSpPr txBox="1"/>
          <p:nvPr/>
        </p:nvSpPr>
        <p:spPr>
          <a:xfrm>
            <a:off x="695325" y="717550"/>
            <a:ext cx="7753350" cy="2705100"/>
          </a:xfrm>
          <a:prstGeom prst="rect">
            <a:avLst/>
          </a:prstGeom>
          <a:noFill/>
          <a:ln w="9525">
            <a:noFill/>
          </a:ln>
        </p:spPr>
        <p:txBody>
          <a:bodyPr wrap="square">
            <a:spAutoFit/>
          </a:bodyPr>
          <a:lstStyle/>
          <a:p>
            <a:pPr marR="0" algn="ctr" defTabSz="914400">
              <a:lnSpc>
                <a:spcPct val="130000"/>
              </a:lnSpc>
              <a:buClrTx/>
              <a:buSzTx/>
              <a:defRPr/>
            </a:pPr>
            <a:r>
              <a:rPr kumimoji="0" lang="zh-CN" altLang="en-US" sz="2400"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学生报名审核</a:t>
            </a:r>
            <a:endParaRPr kumimoji="0" lang="zh-CN" altLang="en-US" sz="2400"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a:p>
            <a:pPr marR="0" algn="ctr" defTabSz="914400">
              <a:lnSpc>
                <a:spcPct val="130000"/>
              </a:lnSpc>
              <a:buClrTx/>
              <a:buSzTx/>
              <a:defRPr/>
            </a:pPr>
            <a:endParaRPr kumimoji="0" lang="zh-CN" altLang="en-US" sz="2400" kern="1200" cap="none" spc="0" normalizeH="0" baseline="0" noProof="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a:p>
            <a:pPr marL="342900" marR="0" indent="-342900" defTabSz="914400">
              <a:lnSpc>
                <a:spcPct val="130000"/>
              </a:lnSpc>
              <a:buClrTx/>
              <a:buSzTx/>
              <a:buAutoNum type="arabicPeriod"/>
              <a:defRPr/>
            </a:pPr>
            <a:r>
              <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点击</a:t>
            </a:r>
            <a:r>
              <a:rPr kumimoji="0" lang="en-US" altLang="zh-CN"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a:t>
            </a:r>
            <a:r>
              <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实践教学</a:t>
            </a:r>
            <a:r>
              <a:rPr kumimoji="0" lang="en-US" altLang="zh-CN"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a:t>
            </a:r>
            <a:r>
              <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导航菜单，进入实践教学功能模块</a:t>
            </a:r>
            <a:endPar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a:p>
            <a:pPr marL="342900" marR="0" indent="-342900" defTabSz="914400">
              <a:lnSpc>
                <a:spcPct val="130000"/>
              </a:lnSpc>
              <a:buClrTx/>
              <a:buSzTx/>
              <a:buAutoNum type="arabicPeriod"/>
              <a:defRPr/>
            </a:pPr>
            <a:r>
              <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点击</a:t>
            </a:r>
            <a:r>
              <a:rPr kumimoji="0" lang="en-US" altLang="zh-CN"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a:t>
            </a:r>
            <a:r>
              <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报名审核</a:t>
            </a:r>
            <a:r>
              <a:rPr kumimoji="0" lang="en-US" altLang="zh-CN"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a:t>
            </a:r>
            <a:r>
              <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，查看报名学生情况</a:t>
            </a:r>
            <a:endPar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a:p>
            <a:pPr marL="342900" marR="0" indent="-342900" defTabSz="914400">
              <a:lnSpc>
                <a:spcPct val="130000"/>
              </a:lnSpc>
              <a:buClrTx/>
              <a:buSzTx/>
              <a:buAutoNum type="arabicPeriod"/>
              <a:defRPr/>
            </a:pPr>
            <a:r>
              <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点击学生名字，查看学生报名详情</a:t>
            </a:r>
            <a:endPar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a:p>
            <a:pPr marL="342900" marR="0" indent="-342900" defTabSz="914400">
              <a:lnSpc>
                <a:spcPct val="130000"/>
              </a:lnSpc>
              <a:buClrTx/>
              <a:buSzTx/>
              <a:buAutoNum type="arabicPeriod"/>
              <a:defRPr/>
            </a:pPr>
            <a:r>
              <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rPr>
              <a:t>审核学生报名申请，通过或者拒绝</a:t>
            </a:r>
            <a:endParaRPr kumimoji="0" lang="zh-CN" altLang="en-US" sz="1800" b="0" kern="1200" cap="none" spc="0" normalizeH="0" baseline="0" noProof="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Calibri" panose="020F0502020204030204" pitchFamily="34" charset="0"/>
            </a:endParaRPr>
          </a:p>
          <a:p>
            <a:pPr marR="0" algn="ctr" defTabSz="914400">
              <a:buClrTx/>
              <a:buSzTx/>
              <a:defRPr/>
            </a:pPr>
            <a:endParaRPr kumimoji="0" lang="zh-CN" altLang="en-US" sz="1400" b="0" kern="1200" cap="none" spc="0" normalizeH="0" baseline="0" noProof="1">
              <a:solidFill>
                <a:srgbClr val="000000"/>
              </a:solidFill>
              <a:latin typeface="宋体" panose="02010600030101010101" pitchFamily="2" charset="-122"/>
              <a:ea typeface="宋体" panose="02010600030101010101" pitchFamily="2" charset="-122"/>
              <a:cs typeface="宋体" panose="02010600030101010101" pitchFamily="2" charset="-122"/>
              <a:sym typeface="Calibri" panose="020F0502020204030204" pitchFamily="34" charset="0"/>
            </a:endParaRPr>
          </a:p>
        </p:txBody>
      </p:sp>
    </p:spTree>
  </p:cSld>
  <p:clrMapOvr>
    <a:masterClrMapping/>
  </p:clrMapOvr>
  <p:transition spd="med"/>
</p:sld>
</file>

<file path=ppt/tags/tag1.xml><?xml version="1.0" encoding="utf-8"?>
<p:tagLst xmlns:p="http://schemas.openxmlformats.org/presentationml/2006/main">
  <p:tag name="KSO_WM_UNIT_PLACING_PICTURE_USER_VIEWPORT" val="{&quot;height&quot;:9765,&quot;width&quot;:9465}"/>
</p:tagLst>
</file>

<file path=ppt/tags/tag2.xml><?xml version="1.0" encoding="utf-8"?>
<p:tagLst xmlns:p="http://schemas.openxmlformats.org/presentationml/2006/main">
  <p:tag name="KSO_WM_UNIT_PLACING_PICTURE_USER_VIEWPORT" val="{&quot;height&quot;:4247,&quot;width&quot;:8264}"/>
</p:tagLst>
</file>

<file path=ppt/theme/theme1.xml><?xml version="1.0" encoding="utf-8"?>
<a:theme xmlns:a="http://schemas.openxmlformats.org/drawingml/2006/main" name="Office 主题">
  <a:themeElements>
    <a:clrScheme name="">
      <a:dk1>
        <a:srgbClr val="000000"/>
      </a:dk1>
      <a:lt1>
        <a:srgbClr val="FFFFFF"/>
      </a:lt1>
      <a:dk2>
        <a:srgbClr val="A7A7A7"/>
      </a:dk2>
      <a:lt2>
        <a:srgbClr val="535353"/>
      </a:lt2>
      <a:accent1>
        <a:srgbClr val="DF0024"/>
      </a:accent1>
      <a:accent2>
        <a:srgbClr val="C0504D"/>
      </a:accent2>
      <a:accent3>
        <a:srgbClr val="FFFFFF"/>
      </a:accent3>
      <a:accent4>
        <a:srgbClr val="000000"/>
      </a:accent4>
      <a:accent5>
        <a:srgbClr val="ECAAAB"/>
      </a:accent5>
      <a:accent6>
        <a:srgbClr val="AC4744"/>
      </a:accent6>
      <a:hlink>
        <a:srgbClr val="0000FF"/>
      </a:hlink>
      <a:folHlink>
        <a:srgbClr val="FF00FF"/>
      </a:folHlink>
    </a:clrScheme>
    <a:fontScheme name="">
      <a:majorFont>
        <a:latin typeface="Calibri"/>
        <a:ea typeface="Calibri"/>
        <a:cs typeface=""/>
      </a:majorFont>
      <a:minorFont>
        <a:latin typeface="Calibri"/>
        <a:ea typeface="Calibr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 Default">
  <a:themeElements>
    <a:clrScheme name="">
      <a:dk1>
        <a:srgbClr val="000000"/>
      </a:dk1>
      <a:lt1>
        <a:srgbClr val="FFFFFF"/>
      </a:lt1>
      <a:dk2>
        <a:srgbClr val="A7A7A7"/>
      </a:dk2>
      <a:lt2>
        <a:srgbClr val="535353"/>
      </a:lt2>
      <a:accent1>
        <a:srgbClr val="DF0024"/>
      </a:accent1>
      <a:accent2>
        <a:srgbClr val="C0504D"/>
      </a:accent2>
      <a:accent3>
        <a:srgbClr val="FFFFFF"/>
      </a:accent3>
      <a:accent4>
        <a:srgbClr val="000000"/>
      </a:accent4>
      <a:accent5>
        <a:srgbClr val="ECAAAB"/>
      </a:accent5>
      <a:accent6>
        <a:srgbClr val="AC4744"/>
      </a:accent6>
      <a:hlink>
        <a:srgbClr val="0000FF"/>
      </a:hlink>
      <a:folHlink>
        <a:srgbClr val="FF00FF"/>
      </a:folHlink>
    </a:clrScheme>
    <a:fontScheme name="">
      <a:majorFont>
        <a:latin typeface="Calibri"/>
        <a:ea typeface="Calibri"/>
        <a:cs typeface=""/>
      </a:majorFont>
      <a:minorFont>
        <a:latin typeface="Calibri"/>
        <a:ea typeface="Calibr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 Default">
  <a:themeElements>
    <a:clrScheme name="">
      <a:dk1>
        <a:srgbClr val="000000"/>
      </a:dk1>
      <a:lt1>
        <a:srgbClr val="FFFFFF"/>
      </a:lt1>
      <a:dk2>
        <a:srgbClr val="A7A7A7"/>
      </a:dk2>
      <a:lt2>
        <a:srgbClr val="535353"/>
      </a:lt2>
      <a:accent1>
        <a:srgbClr val="DF0024"/>
      </a:accent1>
      <a:accent2>
        <a:srgbClr val="C0504D"/>
      </a:accent2>
      <a:accent3>
        <a:srgbClr val="FFFFFF"/>
      </a:accent3>
      <a:accent4>
        <a:srgbClr val="000000"/>
      </a:accent4>
      <a:accent5>
        <a:srgbClr val="ECAAAB"/>
      </a:accent5>
      <a:accent6>
        <a:srgbClr val="AC4744"/>
      </a:accent6>
      <a:hlink>
        <a:srgbClr val="0000FF"/>
      </a:hlink>
      <a:folHlink>
        <a:srgbClr val="FF00FF"/>
      </a:folHlink>
    </a:clrScheme>
    <a:fontScheme name="">
      <a:majorFont>
        <a:latin typeface="Calibri"/>
        <a:ea typeface="Calibri"/>
        <a:cs typeface=""/>
      </a:majorFont>
      <a:minorFont>
        <a:latin typeface="Calibri"/>
        <a:ea typeface="Calibr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主题 - Default">
  <a:themeElements>
    <a:clrScheme name="">
      <a:dk1>
        <a:srgbClr val="000000"/>
      </a:dk1>
      <a:lt1>
        <a:srgbClr val="FFFFFF"/>
      </a:lt1>
      <a:dk2>
        <a:srgbClr val="A7A7A7"/>
      </a:dk2>
      <a:lt2>
        <a:srgbClr val="535353"/>
      </a:lt2>
      <a:accent1>
        <a:srgbClr val="DF0024"/>
      </a:accent1>
      <a:accent2>
        <a:srgbClr val="C0504D"/>
      </a:accent2>
      <a:accent3>
        <a:srgbClr val="FFFFFF"/>
      </a:accent3>
      <a:accent4>
        <a:srgbClr val="000000"/>
      </a:accent4>
      <a:accent5>
        <a:srgbClr val="ECAAAB"/>
      </a:accent5>
      <a:accent6>
        <a:srgbClr val="AC4744"/>
      </a:accent6>
      <a:hlink>
        <a:srgbClr val="0000FF"/>
      </a:hlink>
      <a:folHlink>
        <a:srgbClr val="FF00FF"/>
      </a:folHlink>
    </a:clrScheme>
    <a:fontScheme name="">
      <a:majorFont>
        <a:latin typeface="Calibri"/>
        <a:ea typeface="Calibri"/>
        <a:cs typeface=""/>
      </a:majorFont>
      <a:minorFont>
        <a:latin typeface="Calibri"/>
        <a:ea typeface="Calibr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a:themeElements>
    <a:clrScheme name="">
      <a:dk1>
        <a:srgbClr val="000000"/>
      </a:dk1>
      <a:lt1>
        <a:srgbClr val="FFFFFF"/>
      </a:lt1>
      <a:dk2>
        <a:srgbClr val="A7A7A7"/>
      </a:dk2>
      <a:lt2>
        <a:srgbClr val="535353"/>
      </a:lt2>
      <a:accent1>
        <a:srgbClr val="DF0024"/>
      </a:accent1>
      <a:accent2>
        <a:srgbClr val="C0504D"/>
      </a:accent2>
      <a:accent3>
        <a:srgbClr val="FFFFFF"/>
      </a:accent3>
      <a:accent4>
        <a:srgbClr val="000000"/>
      </a:accent4>
      <a:accent5>
        <a:srgbClr val="ECAAAB"/>
      </a:accent5>
      <a:accent6>
        <a:srgbClr val="AC4744"/>
      </a:accent6>
      <a:hlink>
        <a:srgbClr val="0000FF"/>
      </a:hlink>
      <a:folHlink>
        <a:srgbClr val="FF00FF"/>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3214</Words>
  <Application>WPS 演示</Application>
  <PresentationFormat>全屏显示(16:9)</PresentationFormat>
  <Paragraphs>320</Paragraphs>
  <Slides>34</Slides>
  <Notes>1</Notes>
  <HiddenSlides>0</HiddenSlides>
  <MMClips>0</MMClips>
  <ScaleCrop>false</ScaleCrop>
  <HeadingPairs>
    <vt:vector size="6" baseType="variant">
      <vt:variant>
        <vt:lpstr>已用的字体</vt:lpstr>
      </vt:variant>
      <vt:variant>
        <vt:i4>8</vt:i4>
      </vt:variant>
      <vt:variant>
        <vt:lpstr>主题</vt:lpstr>
      </vt:variant>
      <vt:variant>
        <vt:i4>5</vt:i4>
      </vt:variant>
      <vt:variant>
        <vt:lpstr>幻灯片标题</vt:lpstr>
      </vt:variant>
      <vt:variant>
        <vt:i4>34</vt:i4>
      </vt:variant>
    </vt:vector>
  </HeadingPairs>
  <TitlesOfParts>
    <vt:vector size="47" baseType="lpstr">
      <vt:lpstr>Arial</vt:lpstr>
      <vt:lpstr>宋体</vt:lpstr>
      <vt:lpstr>Wingdings</vt:lpstr>
      <vt:lpstr>Calibri</vt:lpstr>
      <vt:lpstr>微软雅黑</vt:lpstr>
      <vt:lpstr>文鼎中楷体</vt:lpstr>
      <vt:lpstr>Arial Unicode MS</vt:lpstr>
      <vt:lpstr>Times New Roman</vt:lpstr>
      <vt:lpstr>Office 主题</vt:lpstr>
      <vt:lpstr>Office 主题 - Default</vt:lpstr>
      <vt:lpstr>1_Office 主题 - Default</vt:lpstr>
      <vt:lpstr>3_Office 主题 - Default</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
  <cp:lastModifiedBy>admin1</cp:lastModifiedBy>
  <cp:revision>354</cp:revision>
  <dcterms:created xsi:type="dcterms:W3CDTF">2017-01-09T09:44:00Z</dcterms:created>
  <dcterms:modified xsi:type="dcterms:W3CDTF">2020-09-18T02:23:34Z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2052-11.1.0.9999</vt:lpwstr>
  </property>
</Properties>
</file>